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71" r:id="rId3"/>
    <p:sldId id="257" r:id="rId4"/>
    <p:sldId id="258" r:id="rId5"/>
    <p:sldId id="259" r:id="rId6"/>
    <p:sldId id="260" r:id="rId7"/>
    <p:sldId id="261" r:id="rId8"/>
    <p:sldId id="262" r:id="rId9"/>
    <p:sldId id="263" r:id="rId10"/>
    <p:sldId id="265" r:id="rId11"/>
    <p:sldId id="266" r:id="rId12"/>
    <p:sldId id="269" r:id="rId13"/>
    <p:sldId id="270" r:id="rId14"/>
    <p:sldId id="267" r:id="rId15"/>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a jose espona" initials="mje" lastIdx="1" clrIdx="0">
    <p:extLst>
      <p:ext uri="{19B8F6BF-5375-455C-9EA6-DF929625EA0E}">
        <p15:presenceInfo xmlns:p15="http://schemas.microsoft.com/office/powerpoint/2012/main" userId="f4ee509289a4c65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FEEF48-2010-4BFF-9546-3A34EAA23735}" type="doc">
      <dgm:prSet loTypeId="urn:microsoft.com/office/officeart/2016/7/layout/HexagonTimeline" loCatId="process" qsTypeId="urn:microsoft.com/office/officeart/2005/8/quickstyle/simple2" qsCatId="simple" csTypeId="urn:microsoft.com/office/officeart/2005/8/colors/colorful5" csCatId="colorful" phldr="1"/>
      <dgm:spPr/>
      <dgm:t>
        <a:bodyPr/>
        <a:lstStyle/>
        <a:p>
          <a:endParaRPr lang="en-US"/>
        </a:p>
      </dgm:t>
    </dgm:pt>
    <dgm:pt modelId="{23B57714-D93F-4011-87DE-EB7916FF9871}">
      <dgm:prSet/>
      <dgm:spPr/>
      <dgm:t>
        <a:bodyPr/>
        <a:lstStyle/>
        <a:p>
          <a:r>
            <a:rPr lang="en-US"/>
            <a:t>2019</a:t>
          </a:r>
        </a:p>
      </dgm:t>
    </dgm:pt>
    <dgm:pt modelId="{9CAC5560-39C7-4475-A5AE-A52B42889C66}" type="parTrans" cxnId="{946830A1-7A36-45F0-AFF1-5997D5677C9A}">
      <dgm:prSet/>
      <dgm:spPr/>
      <dgm:t>
        <a:bodyPr/>
        <a:lstStyle/>
        <a:p>
          <a:endParaRPr lang="en-US"/>
        </a:p>
      </dgm:t>
    </dgm:pt>
    <dgm:pt modelId="{CB33A977-3E44-492A-95B3-215860DBED66}" type="sibTrans" cxnId="{946830A1-7A36-45F0-AFF1-5997D5677C9A}">
      <dgm:prSet/>
      <dgm:spPr/>
      <dgm:t>
        <a:bodyPr/>
        <a:lstStyle/>
        <a:p>
          <a:endParaRPr lang="en-US"/>
        </a:p>
      </dgm:t>
    </dgm:pt>
    <dgm:pt modelId="{AA053D6C-2504-4B50-8D22-93C58A6E49AE}">
      <dgm:prSet/>
      <dgm:spPr/>
      <dgm:t>
        <a:bodyPr/>
        <a:lstStyle/>
        <a:p>
          <a:r>
            <a:rPr lang="en-US"/>
            <a:t>Full-time</a:t>
          </a:r>
        </a:p>
      </dgm:t>
    </dgm:pt>
    <dgm:pt modelId="{9C71CBF3-6BD6-4D07-8C13-29A0894ACE2B}" type="parTrans" cxnId="{7881E1C1-E05E-4A8E-AB18-3F513ED6A8C1}">
      <dgm:prSet/>
      <dgm:spPr/>
      <dgm:t>
        <a:bodyPr/>
        <a:lstStyle/>
        <a:p>
          <a:endParaRPr lang="en-US"/>
        </a:p>
      </dgm:t>
    </dgm:pt>
    <dgm:pt modelId="{65963F7B-0CFA-4DF7-BF8A-14918013520F}" type="sibTrans" cxnId="{7881E1C1-E05E-4A8E-AB18-3F513ED6A8C1}">
      <dgm:prSet/>
      <dgm:spPr/>
      <dgm:t>
        <a:bodyPr/>
        <a:lstStyle/>
        <a:p>
          <a:endParaRPr lang="en-US"/>
        </a:p>
      </dgm:t>
    </dgm:pt>
    <dgm:pt modelId="{0E9B1F75-FB5A-4D4A-8B4A-654A778DD882}">
      <dgm:prSet/>
      <dgm:spPr/>
      <dgm:t>
        <a:bodyPr/>
        <a:lstStyle/>
        <a:p>
          <a:r>
            <a:rPr lang="en-US"/>
            <a:t>7 applications submitted.</a:t>
          </a:r>
        </a:p>
      </dgm:t>
    </dgm:pt>
    <dgm:pt modelId="{0162575F-14E7-4885-AA78-51C17FFFE693}" type="parTrans" cxnId="{25FDE968-6959-4905-A39E-BF0AEB2DB952}">
      <dgm:prSet/>
      <dgm:spPr/>
      <dgm:t>
        <a:bodyPr/>
        <a:lstStyle/>
        <a:p>
          <a:endParaRPr lang="en-US"/>
        </a:p>
      </dgm:t>
    </dgm:pt>
    <dgm:pt modelId="{CE39120E-ECC7-4241-A38C-E0F06EB8589B}" type="sibTrans" cxnId="{25FDE968-6959-4905-A39E-BF0AEB2DB952}">
      <dgm:prSet/>
      <dgm:spPr/>
      <dgm:t>
        <a:bodyPr/>
        <a:lstStyle/>
        <a:p>
          <a:endParaRPr lang="en-US"/>
        </a:p>
      </dgm:t>
    </dgm:pt>
    <dgm:pt modelId="{C5FC5EE3-BD92-47C5-946C-64CEE1BACA95}">
      <dgm:prSet/>
      <dgm:spPr/>
      <dgm:t>
        <a:bodyPr/>
        <a:lstStyle/>
        <a:p>
          <a:r>
            <a:rPr lang="en-US"/>
            <a:t>4 students entered and graduated.</a:t>
          </a:r>
        </a:p>
      </dgm:t>
    </dgm:pt>
    <dgm:pt modelId="{1461EAFD-1F63-4C80-AD96-8E8CBB046976}" type="parTrans" cxnId="{607FB806-451A-44EB-A490-0780B3CAB22A}">
      <dgm:prSet/>
      <dgm:spPr/>
      <dgm:t>
        <a:bodyPr/>
        <a:lstStyle/>
        <a:p>
          <a:endParaRPr lang="en-US"/>
        </a:p>
      </dgm:t>
    </dgm:pt>
    <dgm:pt modelId="{4215D28D-A8B4-4D5F-8C16-B120C8760886}" type="sibTrans" cxnId="{607FB806-451A-44EB-A490-0780B3CAB22A}">
      <dgm:prSet/>
      <dgm:spPr/>
      <dgm:t>
        <a:bodyPr/>
        <a:lstStyle/>
        <a:p>
          <a:endParaRPr lang="en-US"/>
        </a:p>
      </dgm:t>
    </dgm:pt>
    <dgm:pt modelId="{F7DA9FFE-5654-45F9-90BE-1EF9A48CA7A9}">
      <dgm:prSet/>
      <dgm:spPr/>
      <dgm:t>
        <a:bodyPr/>
        <a:lstStyle/>
        <a:p>
          <a:r>
            <a:rPr lang="en-US"/>
            <a:t>Full scholarship</a:t>
          </a:r>
        </a:p>
      </dgm:t>
    </dgm:pt>
    <dgm:pt modelId="{3903FB36-FB88-40FD-B9CB-20B0F84BE397}" type="parTrans" cxnId="{C88E0353-54EB-49DE-A70A-109BFD6D47B8}">
      <dgm:prSet/>
      <dgm:spPr/>
      <dgm:t>
        <a:bodyPr/>
        <a:lstStyle/>
        <a:p>
          <a:endParaRPr lang="en-US"/>
        </a:p>
      </dgm:t>
    </dgm:pt>
    <dgm:pt modelId="{43A9BD83-06CD-47ED-9AEA-D379BDCD3672}" type="sibTrans" cxnId="{C88E0353-54EB-49DE-A70A-109BFD6D47B8}">
      <dgm:prSet/>
      <dgm:spPr/>
      <dgm:t>
        <a:bodyPr/>
        <a:lstStyle/>
        <a:p>
          <a:endParaRPr lang="en-US"/>
        </a:p>
      </dgm:t>
    </dgm:pt>
    <dgm:pt modelId="{B233D097-314B-4A02-99B3-D1637810AE4A}">
      <dgm:prSet/>
      <dgm:spPr/>
      <dgm:t>
        <a:bodyPr/>
        <a:lstStyle/>
        <a:p>
          <a:r>
            <a:rPr lang="en-US"/>
            <a:t>2020</a:t>
          </a:r>
        </a:p>
      </dgm:t>
    </dgm:pt>
    <dgm:pt modelId="{2E5DF5A6-1A6C-4479-ACBD-D5DF60901589}" type="parTrans" cxnId="{35DB5969-C541-4CD3-B115-08C00BC970AE}">
      <dgm:prSet/>
      <dgm:spPr/>
      <dgm:t>
        <a:bodyPr/>
        <a:lstStyle/>
        <a:p>
          <a:endParaRPr lang="en-US"/>
        </a:p>
      </dgm:t>
    </dgm:pt>
    <dgm:pt modelId="{DEBADC78-57CE-49A4-9474-A1DB12DBEDA8}" type="sibTrans" cxnId="{35DB5969-C541-4CD3-B115-08C00BC970AE}">
      <dgm:prSet/>
      <dgm:spPr/>
      <dgm:t>
        <a:bodyPr/>
        <a:lstStyle/>
        <a:p>
          <a:endParaRPr lang="en-US"/>
        </a:p>
      </dgm:t>
    </dgm:pt>
    <dgm:pt modelId="{ADEA47DA-33A4-4688-872F-6AD1E025A3A9}">
      <dgm:prSet/>
      <dgm:spPr/>
      <dgm:t>
        <a:bodyPr/>
        <a:lstStyle/>
        <a:p>
          <a:r>
            <a:rPr lang="en-US"/>
            <a:t>Distance </a:t>
          </a:r>
        </a:p>
      </dgm:t>
    </dgm:pt>
    <dgm:pt modelId="{88F41104-843E-416F-968B-3C4A17DB18F4}" type="parTrans" cxnId="{B3D6E217-6A9A-479C-AC14-AA528465FD41}">
      <dgm:prSet/>
      <dgm:spPr/>
      <dgm:t>
        <a:bodyPr/>
        <a:lstStyle/>
        <a:p>
          <a:endParaRPr lang="en-US"/>
        </a:p>
      </dgm:t>
    </dgm:pt>
    <dgm:pt modelId="{7F5C43AA-C4EB-4EE5-A61F-06321FFAB9C8}" type="sibTrans" cxnId="{B3D6E217-6A9A-479C-AC14-AA528465FD41}">
      <dgm:prSet/>
      <dgm:spPr/>
      <dgm:t>
        <a:bodyPr/>
        <a:lstStyle/>
        <a:p>
          <a:endParaRPr lang="en-US"/>
        </a:p>
      </dgm:t>
    </dgm:pt>
    <dgm:pt modelId="{D093AA49-979F-44AF-8E44-37662F787155}">
      <dgm:prSet/>
      <dgm:spPr/>
      <dgm:t>
        <a:bodyPr/>
        <a:lstStyle/>
        <a:p>
          <a:r>
            <a:rPr lang="en-US"/>
            <a:t>26 applications submitted.</a:t>
          </a:r>
        </a:p>
      </dgm:t>
    </dgm:pt>
    <dgm:pt modelId="{5A7B3D4F-F2FD-4C7B-B4C1-C3B35D8F8777}" type="parTrans" cxnId="{B5A92411-08B7-43D6-80A6-515A4805B6B5}">
      <dgm:prSet/>
      <dgm:spPr/>
      <dgm:t>
        <a:bodyPr/>
        <a:lstStyle/>
        <a:p>
          <a:endParaRPr lang="en-US"/>
        </a:p>
      </dgm:t>
    </dgm:pt>
    <dgm:pt modelId="{043C0587-D8ED-42C3-BD9C-7DD0A64FDC06}" type="sibTrans" cxnId="{B5A92411-08B7-43D6-80A6-515A4805B6B5}">
      <dgm:prSet/>
      <dgm:spPr/>
      <dgm:t>
        <a:bodyPr/>
        <a:lstStyle/>
        <a:p>
          <a:endParaRPr lang="en-US"/>
        </a:p>
      </dgm:t>
    </dgm:pt>
    <dgm:pt modelId="{422559F1-CC72-4BA2-8991-5574D9B10A24}">
      <dgm:prSet/>
      <dgm:spPr/>
      <dgm:t>
        <a:bodyPr/>
        <a:lstStyle/>
        <a:p>
          <a:r>
            <a:rPr lang="en-US"/>
            <a:t>12 students entered.</a:t>
          </a:r>
        </a:p>
      </dgm:t>
    </dgm:pt>
    <dgm:pt modelId="{C4E67BBC-A83B-4B66-AD7B-4FDD1AD5D6D7}" type="parTrans" cxnId="{4AA832AE-F891-4E36-917F-5879F2BC2E9A}">
      <dgm:prSet/>
      <dgm:spPr/>
      <dgm:t>
        <a:bodyPr/>
        <a:lstStyle/>
        <a:p>
          <a:endParaRPr lang="en-US"/>
        </a:p>
      </dgm:t>
    </dgm:pt>
    <dgm:pt modelId="{C74B5280-0F55-485F-BCE7-0B639A229633}" type="sibTrans" cxnId="{4AA832AE-F891-4E36-917F-5879F2BC2E9A}">
      <dgm:prSet/>
      <dgm:spPr/>
      <dgm:t>
        <a:bodyPr/>
        <a:lstStyle/>
        <a:p>
          <a:endParaRPr lang="en-US"/>
        </a:p>
      </dgm:t>
    </dgm:pt>
    <dgm:pt modelId="{F8814B12-40B3-4F77-99A2-F6F0B668D85E}">
      <dgm:prSet/>
      <dgm:spPr/>
      <dgm:t>
        <a:bodyPr/>
        <a:lstStyle/>
        <a:p>
          <a:r>
            <a:rPr lang="en-US"/>
            <a:t>Half scholarship</a:t>
          </a:r>
        </a:p>
      </dgm:t>
    </dgm:pt>
    <dgm:pt modelId="{C742C158-289A-4FC0-B2CC-D7D2B40A9A47}" type="parTrans" cxnId="{67B1FCA9-11E0-4723-86F8-7CC6CC897FF3}">
      <dgm:prSet/>
      <dgm:spPr/>
      <dgm:t>
        <a:bodyPr/>
        <a:lstStyle/>
        <a:p>
          <a:endParaRPr lang="en-US"/>
        </a:p>
      </dgm:t>
    </dgm:pt>
    <dgm:pt modelId="{F0FE70B4-7082-4B78-B12D-0E372006490E}" type="sibTrans" cxnId="{67B1FCA9-11E0-4723-86F8-7CC6CC897FF3}">
      <dgm:prSet/>
      <dgm:spPr/>
      <dgm:t>
        <a:bodyPr/>
        <a:lstStyle/>
        <a:p>
          <a:endParaRPr lang="en-US"/>
        </a:p>
      </dgm:t>
    </dgm:pt>
    <dgm:pt modelId="{A2E6891C-CFB8-46F0-942C-6D78908862D5}">
      <dgm:prSet/>
      <dgm:spPr/>
      <dgm:t>
        <a:bodyPr/>
        <a:lstStyle/>
        <a:p>
          <a:r>
            <a:rPr lang="en-US"/>
            <a:t>2021</a:t>
          </a:r>
        </a:p>
      </dgm:t>
    </dgm:pt>
    <dgm:pt modelId="{9F59C5BB-FA69-485D-AFDA-D8A087BB0B90}" type="parTrans" cxnId="{17A05265-9C92-4BD9-8FBC-926ED352EA0E}">
      <dgm:prSet/>
      <dgm:spPr/>
      <dgm:t>
        <a:bodyPr/>
        <a:lstStyle/>
        <a:p>
          <a:endParaRPr lang="en-US"/>
        </a:p>
      </dgm:t>
    </dgm:pt>
    <dgm:pt modelId="{62F71724-01A5-4431-AB84-5C8D30202543}" type="sibTrans" cxnId="{17A05265-9C92-4BD9-8FBC-926ED352EA0E}">
      <dgm:prSet/>
      <dgm:spPr/>
      <dgm:t>
        <a:bodyPr/>
        <a:lstStyle/>
        <a:p>
          <a:endParaRPr lang="en-US"/>
        </a:p>
      </dgm:t>
    </dgm:pt>
    <dgm:pt modelId="{66BC52F4-0507-4A9C-A853-3C5638B6300C}">
      <dgm:prSet/>
      <dgm:spPr/>
      <dgm:t>
        <a:bodyPr/>
        <a:lstStyle/>
        <a:p>
          <a:r>
            <a:rPr lang="en-US"/>
            <a:t>Distance</a:t>
          </a:r>
        </a:p>
      </dgm:t>
    </dgm:pt>
    <dgm:pt modelId="{EC380623-C44D-4BF1-8607-55FFBF21A5FD}" type="parTrans" cxnId="{F1572E27-E926-4182-9B83-A9D9F2ED5BAE}">
      <dgm:prSet/>
      <dgm:spPr/>
      <dgm:t>
        <a:bodyPr/>
        <a:lstStyle/>
        <a:p>
          <a:endParaRPr lang="en-US"/>
        </a:p>
      </dgm:t>
    </dgm:pt>
    <dgm:pt modelId="{CD624878-65A6-4F8A-9873-8AAFFB630E81}" type="sibTrans" cxnId="{F1572E27-E926-4182-9B83-A9D9F2ED5BAE}">
      <dgm:prSet/>
      <dgm:spPr/>
      <dgm:t>
        <a:bodyPr/>
        <a:lstStyle/>
        <a:p>
          <a:endParaRPr lang="en-US"/>
        </a:p>
      </dgm:t>
    </dgm:pt>
    <dgm:pt modelId="{8278EAEC-2068-4B24-BAAA-421E58EA74E0}">
      <dgm:prSet/>
      <dgm:spPr/>
      <dgm:t>
        <a:bodyPr/>
        <a:lstStyle/>
        <a:p>
          <a:r>
            <a:rPr lang="en-US"/>
            <a:t>Over 40 applications submitted</a:t>
          </a:r>
        </a:p>
      </dgm:t>
    </dgm:pt>
    <dgm:pt modelId="{483BF5E8-97BD-4008-A542-C7C2682968E7}" type="parTrans" cxnId="{6D654674-EC1B-488A-AA13-A46C0C220C33}">
      <dgm:prSet/>
      <dgm:spPr/>
      <dgm:t>
        <a:bodyPr/>
        <a:lstStyle/>
        <a:p>
          <a:endParaRPr lang="en-US"/>
        </a:p>
      </dgm:t>
    </dgm:pt>
    <dgm:pt modelId="{54E25E5B-1767-4342-8312-5BDC21787F6E}" type="sibTrans" cxnId="{6D654674-EC1B-488A-AA13-A46C0C220C33}">
      <dgm:prSet/>
      <dgm:spPr/>
      <dgm:t>
        <a:bodyPr/>
        <a:lstStyle/>
        <a:p>
          <a:endParaRPr lang="en-US"/>
        </a:p>
      </dgm:t>
    </dgm:pt>
    <dgm:pt modelId="{9F26A59E-1805-4A23-A5B0-1BDC5AE271D1}">
      <dgm:prSet/>
      <dgm:spPr/>
      <dgm:t>
        <a:bodyPr/>
        <a:lstStyle/>
        <a:p>
          <a:r>
            <a:rPr lang="en-US"/>
            <a:t>18 students admitted.</a:t>
          </a:r>
        </a:p>
      </dgm:t>
    </dgm:pt>
    <dgm:pt modelId="{0B3DA426-FE22-4298-AC64-34DCCFC23B28}" type="parTrans" cxnId="{EBDC2A8E-E177-4601-A5C5-7B568CD3AA3A}">
      <dgm:prSet/>
      <dgm:spPr/>
      <dgm:t>
        <a:bodyPr/>
        <a:lstStyle/>
        <a:p>
          <a:endParaRPr lang="en-US"/>
        </a:p>
      </dgm:t>
    </dgm:pt>
    <dgm:pt modelId="{A97FE8FE-2050-4017-8F58-20211BA56D4C}" type="sibTrans" cxnId="{EBDC2A8E-E177-4601-A5C5-7B568CD3AA3A}">
      <dgm:prSet/>
      <dgm:spPr/>
      <dgm:t>
        <a:bodyPr/>
        <a:lstStyle/>
        <a:p>
          <a:endParaRPr lang="en-US"/>
        </a:p>
      </dgm:t>
    </dgm:pt>
    <dgm:pt modelId="{EBBFAB6E-1A49-42A9-89F7-B90FD7B91C9E}">
      <dgm:prSet/>
      <dgm:spPr/>
      <dgm:t>
        <a:bodyPr/>
        <a:lstStyle/>
        <a:p>
          <a:r>
            <a:rPr lang="en-US"/>
            <a:t>No scholarship</a:t>
          </a:r>
        </a:p>
      </dgm:t>
    </dgm:pt>
    <dgm:pt modelId="{997DCDDA-1340-40B8-95E0-DA36F1F114EA}" type="parTrans" cxnId="{178CFE1A-3E33-4223-8443-43596C9FEBBE}">
      <dgm:prSet/>
      <dgm:spPr/>
      <dgm:t>
        <a:bodyPr/>
        <a:lstStyle/>
        <a:p>
          <a:endParaRPr lang="en-US"/>
        </a:p>
      </dgm:t>
    </dgm:pt>
    <dgm:pt modelId="{6E14AB25-4DEE-49F2-BAAD-5048BE981B01}" type="sibTrans" cxnId="{178CFE1A-3E33-4223-8443-43596C9FEBBE}">
      <dgm:prSet/>
      <dgm:spPr/>
      <dgm:t>
        <a:bodyPr/>
        <a:lstStyle/>
        <a:p>
          <a:endParaRPr lang="en-US"/>
        </a:p>
      </dgm:t>
    </dgm:pt>
    <dgm:pt modelId="{07160F92-71CF-4E30-AFEF-096464548516}" type="pres">
      <dgm:prSet presAssocID="{C1FEEF48-2010-4BFF-9546-3A34EAA23735}" presName="Name0" presStyleCnt="0">
        <dgm:presLayoutVars>
          <dgm:chMax/>
          <dgm:chPref/>
          <dgm:animLvl val="lvl"/>
        </dgm:presLayoutVars>
      </dgm:prSet>
      <dgm:spPr/>
    </dgm:pt>
    <dgm:pt modelId="{12C56458-6ECF-41FC-98C3-F86E5A8755EC}" type="pres">
      <dgm:prSet presAssocID="{23B57714-D93F-4011-87DE-EB7916FF9871}" presName="composite" presStyleCnt="0"/>
      <dgm:spPr/>
    </dgm:pt>
    <dgm:pt modelId="{92147C85-4D34-4059-AB8F-2F364899542A}" type="pres">
      <dgm:prSet presAssocID="{23B57714-D93F-4011-87DE-EB7916FF9871}" presName="Parent1" presStyleLbl="alignNode1" presStyleIdx="0" presStyleCnt="3">
        <dgm:presLayoutVars>
          <dgm:chMax val="1"/>
          <dgm:chPref val="1"/>
          <dgm:bulletEnabled val="1"/>
        </dgm:presLayoutVars>
      </dgm:prSet>
      <dgm:spPr/>
    </dgm:pt>
    <dgm:pt modelId="{9E65DC05-A08E-482C-830F-E7007D534B21}" type="pres">
      <dgm:prSet presAssocID="{23B57714-D93F-4011-87DE-EB7916FF9871}" presName="Childtext1" presStyleLbl="revTx" presStyleIdx="0" presStyleCnt="3">
        <dgm:presLayoutVars>
          <dgm:chMax val="0"/>
          <dgm:chPref val="0"/>
          <dgm:bulletEnabled/>
        </dgm:presLayoutVars>
      </dgm:prSet>
      <dgm:spPr/>
    </dgm:pt>
    <dgm:pt modelId="{BC78C51B-1002-4B88-BE5E-94AADB97CFB8}" type="pres">
      <dgm:prSet presAssocID="{23B57714-D93F-4011-87DE-EB7916FF9871}" presName="ConnectLine" presStyleLbl="sibTrans1D1" presStyleIdx="0" presStyleCnt="3"/>
      <dgm:spPr>
        <a:noFill/>
        <a:ln w="12700" cap="flat" cmpd="sng" algn="ctr">
          <a:solidFill>
            <a:schemeClr val="accent5">
              <a:hueOff val="0"/>
              <a:satOff val="0"/>
              <a:lumOff val="0"/>
              <a:alphaOff val="0"/>
            </a:schemeClr>
          </a:solidFill>
          <a:prstDash val="dash"/>
          <a:miter lim="800000"/>
        </a:ln>
        <a:effectLst/>
      </dgm:spPr>
    </dgm:pt>
    <dgm:pt modelId="{902322CE-FA32-44C7-81C6-F685415F98F9}" type="pres">
      <dgm:prSet presAssocID="{23B57714-D93F-4011-87DE-EB7916FF9871}" presName="ConnectLineEnd" presStyleLbl="node1" presStyleIdx="0" presStyleCnt="3"/>
      <dgm:spPr/>
    </dgm:pt>
    <dgm:pt modelId="{F33BABAE-FCC3-4BB6-8031-9B40A6A39C52}" type="pres">
      <dgm:prSet presAssocID="{23B57714-D93F-4011-87DE-EB7916FF9871}" presName="EmptyPane" presStyleCnt="0"/>
      <dgm:spPr/>
    </dgm:pt>
    <dgm:pt modelId="{C8F43ED9-82AB-4395-92F6-636F4B832B9D}" type="pres">
      <dgm:prSet presAssocID="{CB33A977-3E44-492A-95B3-215860DBED66}" presName="spaceBetweenRectangles" presStyleLbl="fgAcc1" presStyleIdx="0" presStyleCnt="2"/>
      <dgm:spPr/>
    </dgm:pt>
    <dgm:pt modelId="{4C8A30D3-C4A5-4C4D-BF7C-F191FA3B80F2}" type="pres">
      <dgm:prSet presAssocID="{B233D097-314B-4A02-99B3-D1637810AE4A}" presName="composite" presStyleCnt="0"/>
      <dgm:spPr/>
    </dgm:pt>
    <dgm:pt modelId="{9B553349-C66B-49B3-956D-33AC1737A4F2}" type="pres">
      <dgm:prSet presAssocID="{B233D097-314B-4A02-99B3-D1637810AE4A}" presName="Parent1" presStyleLbl="alignNode1" presStyleIdx="1" presStyleCnt="3">
        <dgm:presLayoutVars>
          <dgm:chMax val="1"/>
          <dgm:chPref val="1"/>
          <dgm:bulletEnabled val="1"/>
        </dgm:presLayoutVars>
      </dgm:prSet>
      <dgm:spPr/>
    </dgm:pt>
    <dgm:pt modelId="{13D94586-AEAB-424C-A0CD-314FB239E106}" type="pres">
      <dgm:prSet presAssocID="{B233D097-314B-4A02-99B3-D1637810AE4A}" presName="Childtext1" presStyleLbl="revTx" presStyleIdx="1" presStyleCnt="3">
        <dgm:presLayoutVars>
          <dgm:chMax val="0"/>
          <dgm:chPref val="0"/>
          <dgm:bulletEnabled/>
        </dgm:presLayoutVars>
      </dgm:prSet>
      <dgm:spPr/>
    </dgm:pt>
    <dgm:pt modelId="{EE6973EC-458A-4233-B485-AAD4460FE397}" type="pres">
      <dgm:prSet presAssocID="{B233D097-314B-4A02-99B3-D1637810AE4A}" presName="ConnectLine" presStyleLbl="sibTrans1D1" presStyleIdx="1" presStyleCnt="3"/>
      <dgm:spPr>
        <a:noFill/>
        <a:ln w="12700" cap="flat" cmpd="sng" algn="ctr">
          <a:solidFill>
            <a:schemeClr val="accent5">
              <a:hueOff val="-3379271"/>
              <a:satOff val="-8710"/>
              <a:lumOff val="-5883"/>
              <a:alphaOff val="0"/>
            </a:schemeClr>
          </a:solidFill>
          <a:prstDash val="dash"/>
          <a:miter lim="800000"/>
        </a:ln>
        <a:effectLst/>
      </dgm:spPr>
    </dgm:pt>
    <dgm:pt modelId="{DA390ADC-3621-44F5-AD6A-6C0BFAE50B4E}" type="pres">
      <dgm:prSet presAssocID="{B233D097-314B-4A02-99B3-D1637810AE4A}" presName="ConnectLineEnd" presStyleLbl="node1" presStyleIdx="1" presStyleCnt="3"/>
      <dgm:spPr/>
    </dgm:pt>
    <dgm:pt modelId="{37F9AA17-20AD-4011-9002-46F37FC78669}" type="pres">
      <dgm:prSet presAssocID="{B233D097-314B-4A02-99B3-D1637810AE4A}" presName="EmptyPane" presStyleCnt="0"/>
      <dgm:spPr/>
    </dgm:pt>
    <dgm:pt modelId="{BF19D522-EDD6-4992-958D-E3F6705A73BB}" type="pres">
      <dgm:prSet presAssocID="{DEBADC78-57CE-49A4-9474-A1DB12DBEDA8}" presName="spaceBetweenRectangles" presStyleLbl="fgAcc1" presStyleIdx="1" presStyleCnt="2"/>
      <dgm:spPr/>
    </dgm:pt>
    <dgm:pt modelId="{30892040-86F5-4F48-A6C1-00A10C2FF6DC}" type="pres">
      <dgm:prSet presAssocID="{A2E6891C-CFB8-46F0-942C-6D78908862D5}" presName="composite" presStyleCnt="0"/>
      <dgm:spPr/>
    </dgm:pt>
    <dgm:pt modelId="{E49A51D3-E6E8-4E2A-8457-7B224BD7F57E}" type="pres">
      <dgm:prSet presAssocID="{A2E6891C-CFB8-46F0-942C-6D78908862D5}" presName="Parent1" presStyleLbl="alignNode1" presStyleIdx="2" presStyleCnt="3">
        <dgm:presLayoutVars>
          <dgm:chMax val="1"/>
          <dgm:chPref val="1"/>
          <dgm:bulletEnabled val="1"/>
        </dgm:presLayoutVars>
      </dgm:prSet>
      <dgm:spPr/>
    </dgm:pt>
    <dgm:pt modelId="{B729129C-DA6C-46E5-842C-E03A8A85D453}" type="pres">
      <dgm:prSet presAssocID="{A2E6891C-CFB8-46F0-942C-6D78908862D5}" presName="Childtext1" presStyleLbl="revTx" presStyleIdx="2" presStyleCnt="3">
        <dgm:presLayoutVars>
          <dgm:chMax val="0"/>
          <dgm:chPref val="0"/>
          <dgm:bulletEnabled/>
        </dgm:presLayoutVars>
      </dgm:prSet>
      <dgm:spPr/>
    </dgm:pt>
    <dgm:pt modelId="{882069E3-184D-4B08-B079-800D00E79B37}" type="pres">
      <dgm:prSet presAssocID="{A2E6891C-CFB8-46F0-942C-6D78908862D5}" presName="ConnectLine" presStyleLbl="sibTrans1D1" presStyleIdx="2" presStyleCnt="3"/>
      <dgm:spPr>
        <a:noFill/>
        <a:ln w="12700" cap="flat" cmpd="sng" algn="ctr">
          <a:solidFill>
            <a:schemeClr val="accent5">
              <a:hueOff val="-6758543"/>
              <a:satOff val="-17419"/>
              <a:lumOff val="-11765"/>
              <a:alphaOff val="0"/>
            </a:schemeClr>
          </a:solidFill>
          <a:prstDash val="dash"/>
          <a:miter lim="800000"/>
        </a:ln>
        <a:effectLst/>
      </dgm:spPr>
    </dgm:pt>
    <dgm:pt modelId="{754879C9-6B65-433F-AE66-37BD89A6FF63}" type="pres">
      <dgm:prSet presAssocID="{A2E6891C-CFB8-46F0-942C-6D78908862D5}" presName="ConnectLineEnd" presStyleLbl="node1" presStyleIdx="2" presStyleCnt="3"/>
      <dgm:spPr/>
    </dgm:pt>
    <dgm:pt modelId="{ED5C241D-D5C4-481E-A899-0819239FFEAE}" type="pres">
      <dgm:prSet presAssocID="{A2E6891C-CFB8-46F0-942C-6D78908862D5}" presName="EmptyPane" presStyleCnt="0"/>
      <dgm:spPr/>
    </dgm:pt>
  </dgm:ptLst>
  <dgm:cxnLst>
    <dgm:cxn modelId="{607FB806-451A-44EB-A490-0780B3CAB22A}" srcId="{23B57714-D93F-4011-87DE-EB7916FF9871}" destId="{C5FC5EE3-BD92-47C5-946C-64CEE1BACA95}" srcOrd="2" destOrd="0" parTransId="{1461EAFD-1F63-4C80-AD96-8E8CBB046976}" sibTransId="{4215D28D-A8B4-4D5F-8C16-B120C8760886}"/>
    <dgm:cxn modelId="{22935A07-929C-4F99-AB60-C31624067687}" type="presOf" srcId="{D093AA49-979F-44AF-8E44-37662F787155}" destId="{13D94586-AEAB-424C-A0CD-314FB239E106}" srcOrd="0" destOrd="1" presId="urn:microsoft.com/office/officeart/2016/7/layout/HexagonTimeline"/>
    <dgm:cxn modelId="{4BF5C80F-02A6-490A-8725-4239A7B1F136}" type="presOf" srcId="{ADEA47DA-33A4-4688-872F-6AD1E025A3A9}" destId="{13D94586-AEAB-424C-A0CD-314FB239E106}" srcOrd="0" destOrd="0" presId="urn:microsoft.com/office/officeart/2016/7/layout/HexagonTimeline"/>
    <dgm:cxn modelId="{B5A92411-08B7-43D6-80A6-515A4805B6B5}" srcId="{B233D097-314B-4A02-99B3-D1637810AE4A}" destId="{D093AA49-979F-44AF-8E44-37662F787155}" srcOrd="1" destOrd="0" parTransId="{5A7B3D4F-F2FD-4C7B-B4C1-C3B35D8F8777}" sibTransId="{043C0587-D8ED-42C3-BD9C-7DD0A64FDC06}"/>
    <dgm:cxn modelId="{B3D6E217-6A9A-479C-AC14-AA528465FD41}" srcId="{B233D097-314B-4A02-99B3-D1637810AE4A}" destId="{ADEA47DA-33A4-4688-872F-6AD1E025A3A9}" srcOrd="0" destOrd="0" parTransId="{88F41104-843E-416F-968B-3C4A17DB18F4}" sibTransId="{7F5C43AA-C4EB-4EE5-A61F-06321FFAB9C8}"/>
    <dgm:cxn modelId="{178CFE1A-3E33-4223-8443-43596C9FEBBE}" srcId="{A2E6891C-CFB8-46F0-942C-6D78908862D5}" destId="{EBBFAB6E-1A49-42A9-89F7-B90FD7B91C9E}" srcOrd="3" destOrd="0" parTransId="{997DCDDA-1340-40B8-95E0-DA36F1F114EA}" sibTransId="{6E14AB25-4DEE-49F2-BAAD-5048BE981B01}"/>
    <dgm:cxn modelId="{F1572E27-E926-4182-9B83-A9D9F2ED5BAE}" srcId="{A2E6891C-CFB8-46F0-942C-6D78908862D5}" destId="{66BC52F4-0507-4A9C-A853-3C5638B6300C}" srcOrd="0" destOrd="0" parTransId="{EC380623-C44D-4BF1-8607-55FFBF21A5FD}" sibTransId="{CD624878-65A6-4F8A-9873-8AAFFB630E81}"/>
    <dgm:cxn modelId="{4A65C639-FD6A-4213-8FFD-709EBC3864EB}" type="presOf" srcId="{422559F1-CC72-4BA2-8991-5574D9B10A24}" destId="{13D94586-AEAB-424C-A0CD-314FB239E106}" srcOrd="0" destOrd="2" presId="urn:microsoft.com/office/officeart/2016/7/layout/HexagonTimeline"/>
    <dgm:cxn modelId="{31C0273B-33C7-4DD5-8BF8-DFE0B4728F65}" type="presOf" srcId="{EBBFAB6E-1A49-42A9-89F7-B90FD7B91C9E}" destId="{B729129C-DA6C-46E5-842C-E03A8A85D453}" srcOrd="0" destOrd="3" presId="urn:microsoft.com/office/officeart/2016/7/layout/HexagonTimeline"/>
    <dgm:cxn modelId="{ED8A3D3B-DC83-4DA5-8E1C-349A5158FFE7}" type="presOf" srcId="{0E9B1F75-FB5A-4D4A-8B4A-654A778DD882}" destId="{9E65DC05-A08E-482C-830F-E7007D534B21}" srcOrd="0" destOrd="1" presId="urn:microsoft.com/office/officeart/2016/7/layout/HexagonTimeline"/>
    <dgm:cxn modelId="{8C9FC93D-7D27-45D1-AC1C-695EFF9BB211}" type="presOf" srcId="{66BC52F4-0507-4A9C-A853-3C5638B6300C}" destId="{B729129C-DA6C-46E5-842C-E03A8A85D453}" srcOrd="0" destOrd="0" presId="urn:microsoft.com/office/officeart/2016/7/layout/HexagonTimeline"/>
    <dgm:cxn modelId="{B9DF2D43-A2A5-4D71-B0ED-78567C2D38FC}" type="presOf" srcId="{F7DA9FFE-5654-45F9-90BE-1EF9A48CA7A9}" destId="{9E65DC05-A08E-482C-830F-E7007D534B21}" srcOrd="0" destOrd="3" presId="urn:microsoft.com/office/officeart/2016/7/layout/HexagonTimeline"/>
    <dgm:cxn modelId="{0AF33045-342D-42E8-BCE3-FE15F19716B4}" type="presOf" srcId="{C1FEEF48-2010-4BFF-9546-3A34EAA23735}" destId="{07160F92-71CF-4E30-AFEF-096464548516}" srcOrd="0" destOrd="0" presId="urn:microsoft.com/office/officeart/2016/7/layout/HexagonTimeline"/>
    <dgm:cxn modelId="{17A05265-9C92-4BD9-8FBC-926ED352EA0E}" srcId="{C1FEEF48-2010-4BFF-9546-3A34EAA23735}" destId="{A2E6891C-CFB8-46F0-942C-6D78908862D5}" srcOrd="2" destOrd="0" parTransId="{9F59C5BB-FA69-485D-AFDA-D8A087BB0B90}" sibTransId="{62F71724-01A5-4431-AB84-5C8D30202543}"/>
    <dgm:cxn modelId="{25FDE968-6959-4905-A39E-BF0AEB2DB952}" srcId="{23B57714-D93F-4011-87DE-EB7916FF9871}" destId="{0E9B1F75-FB5A-4D4A-8B4A-654A778DD882}" srcOrd="1" destOrd="0" parTransId="{0162575F-14E7-4885-AA78-51C17FFFE693}" sibTransId="{CE39120E-ECC7-4241-A38C-E0F06EB8589B}"/>
    <dgm:cxn modelId="{35DB5969-C541-4CD3-B115-08C00BC970AE}" srcId="{C1FEEF48-2010-4BFF-9546-3A34EAA23735}" destId="{B233D097-314B-4A02-99B3-D1637810AE4A}" srcOrd="1" destOrd="0" parTransId="{2E5DF5A6-1A6C-4479-ACBD-D5DF60901589}" sibTransId="{DEBADC78-57CE-49A4-9474-A1DB12DBEDA8}"/>
    <dgm:cxn modelId="{99FCAD49-01FF-4401-B7A6-C95F5411B086}" type="presOf" srcId="{C5FC5EE3-BD92-47C5-946C-64CEE1BACA95}" destId="{9E65DC05-A08E-482C-830F-E7007D534B21}" srcOrd="0" destOrd="2" presId="urn:microsoft.com/office/officeart/2016/7/layout/HexagonTimeline"/>
    <dgm:cxn modelId="{ECE9D34B-BEE5-40CA-BF29-24043245689D}" type="presOf" srcId="{8278EAEC-2068-4B24-BAAA-421E58EA74E0}" destId="{B729129C-DA6C-46E5-842C-E03A8A85D453}" srcOrd="0" destOrd="1" presId="urn:microsoft.com/office/officeart/2016/7/layout/HexagonTimeline"/>
    <dgm:cxn modelId="{C88E0353-54EB-49DE-A70A-109BFD6D47B8}" srcId="{23B57714-D93F-4011-87DE-EB7916FF9871}" destId="{F7DA9FFE-5654-45F9-90BE-1EF9A48CA7A9}" srcOrd="3" destOrd="0" parTransId="{3903FB36-FB88-40FD-B9CB-20B0F84BE397}" sibTransId="{43A9BD83-06CD-47ED-9AEA-D379BDCD3672}"/>
    <dgm:cxn modelId="{6D654674-EC1B-488A-AA13-A46C0C220C33}" srcId="{A2E6891C-CFB8-46F0-942C-6D78908862D5}" destId="{8278EAEC-2068-4B24-BAAA-421E58EA74E0}" srcOrd="1" destOrd="0" parTransId="{483BF5E8-97BD-4008-A542-C7C2682968E7}" sibTransId="{54E25E5B-1767-4342-8312-5BDC21787F6E}"/>
    <dgm:cxn modelId="{E3DF207B-9D97-43FD-B449-B7FE12C5BCD3}" type="presOf" srcId="{AA053D6C-2504-4B50-8D22-93C58A6E49AE}" destId="{9E65DC05-A08E-482C-830F-E7007D534B21}" srcOrd="0" destOrd="0" presId="urn:microsoft.com/office/officeart/2016/7/layout/HexagonTimeline"/>
    <dgm:cxn modelId="{B72FDD7F-88CD-4D0E-851E-DEDC214F54CF}" type="presOf" srcId="{9F26A59E-1805-4A23-A5B0-1BDC5AE271D1}" destId="{B729129C-DA6C-46E5-842C-E03A8A85D453}" srcOrd="0" destOrd="2" presId="urn:microsoft.com/office/officeart/2016/7/layout/HexagonTimeline"/>
    <dgm:cxn modelId="{EBDC2A8E-E177-4601-A5C5-7B568CD3AA3A}" srcId="{A2E6891C-CFB8-46F0-942C-6D78908862D5}" destId="{9F26A59E-1805-4A23-A5B0-1BDC5AE271D1}" srcOrd="2" destOrd="0" parTransId="{0B3DA426-FE22-4298-AC64-34DCCFC23B28}" sibTransId="{A97FE8FE-2050-4017-8F58-20211BA56D4C}"/>
    <dgm:cxn modelId="{8FE6A39C-6A7F-4DFB-89A1-E99E7D84BADA}" type="presOf" srcId="{23B57714-D93F-4011-87DE-EB7916FF9871}" destId="{92147C85-4D34-4059-AB8F-2F364899542A}" srcOrd="0" destOrd="0" presId="urn:microsoft.com/office/officeart/2016/7/layout/HexagonTimeline"/>
    <dgm:cxn modelId="{946830A1-7A36-45F0-AFF1-5997D5677C9A}" srcId="{C1FEEF48-2010-4BFF-9546-3A34EAA23735}" destId="{23B57714-D93F-4011-87DE-EB7916FF9871}" srcOrd="0" destOrd="0" parTransId="{9CAC5560-39C7-4475-A5AE-A52B42889C66}" sibTransId="{CB33A977-3E44-492A-95B3-215860DBED66}"/>
    <dgm:cxn modelId="{67B1FCA9-11E0-4723-86F8-7CC6CC897FF3}" srcId="{B233D097-314B-4A02-99B3-D1637810AE4A}" destId="{F8814B12-40B3-4F77-99A2-F6F0B668D85E}" srcOrd="3" destOrd="0" parTransId="{C742C158-289A-4FC0-B2CC-D7D2B40A9A47}" sibTransId="{F0FE70B4-7082-4B78-B12D-0E372006490E}"/>
    <dgm:cxn modelId="{EFDC98AC-F942-40C9-9633-1B85EC6FB1A9}" type="presOf" srcId="{B233D097-314B-4A02-99B3-D1637810AE4A}" destId="{9B553349-C66B-49B3-956D-33AC1737A4F2}" srcOrd="0" destOrd="0" presId="urn:microsoft.com/office/officeart/2016/7/layout/HexagonTimeline"/>
    <dgm:cxn modelId="{4AA832AE-F891-4E36-917F-5879F2BC2E9A}" srcId="{B233D097-314B-4A02-99B3-D1637810AE4A}" destId="{422559F1-CC72-4BA2-8991-5574D9B10A24}" srcOrd="2" destOrd="0" parTransId="{C4E67BBC-A83B-4B66-AD7B-4FDD1AD5D6D7}" sibTransId="{C74B5280-0F55-485F-BCE7-0B639A229633}"/>
    <dgm:cxn modelId="{DA5308B0-80CC-4D95-9CB6-12897B63F5B9}" type="presOf" srcId="{F8814B12-40B3-4F77-99A2-F6F0B668D85E}" destId="{13D94586-AEAB-424C-A0CD-314FB239E106}" srcOrd="0" destOrd="3" presId="urn:microsoft.com/office/officeart/2016/7/layout/HexagonTimeline"/>
    <dgm:cxn modelId="{7881E1C1-E05E-4A8E-AB18-3F513ED6A8C1}" srcId="{23B57714-D93F-4011-87DE-EB7916FF9871}" destId="{AA053D6C-2504-4B50-8D22-93C58A6E49AE}" srcOrd="0" destOrd="0" parTransId="{9C71CBF3-6BD6-4D07-8C13-29A0894ACE2B}" sibTransId="{65963F7B-0CFA-4DF7-BF8A-14918013520F}"/>
    <dgm:cxn modelId="{7DD594EF-6BDE-412E-B5E9-78A29C0F230A}" type="presOf" srcId="{A2E6891C-CFB8-46F0-942C-6D78908862D5}" destId="{E49A51D3-E6E8-4E2A-8457-7B224BD7F57E}" srcOrd="0" destOrd="0" presId="urn:microsoft.com/office/officeart/2016/7/layout/HexagonTimeline"/>
    <dgm:cxn modelId="{E9EA575E-2244-41F0-A187-054D6A752FBA}" type="presParOf" srcId="{07160F92-71CF-4E30-AFEF-096464548516}" destId="{12C56458-6ECF-41FC-98C3-F86E5A8755EC}" srcOrd="0" destOrd="0" presId="urn:microsoft.com/office/officeart/2016/7/layout/HexagonTimeline"/>
    <dgm:cxn modelId="{C1CA88D9-624A-43F7-BE9B-AABC6475E72D}" type="presParOf" srcId="{12C56458-6ECF-41FC-98C3-F86E5A8755EC}" destId="{92147C85-4D34-4059-AB8F-2F364899542A}" srcOrd="0" destOrd="0" presId="urn:microsoft.com/office/officeart/2016/7/layout/HexagonTimeline"/>
    <dgm:cxn modelId="{B78050BF-D0B3-4441-BBA2-B3A3C9980766}" type="presParOf" srcId="{12C56458-6ECF-41FC-98C3-F86E5A8755EC}" destId="{9E65DC05-A08E-482C-830F-E7007D534B21}" srcOrd="1" destOrd="0" presId="urn:microsoft.com/office/officeart/2016/7/layout/HexagonTimeline"/>
    <dgm:cxn modelId="{9FC0055A-83C5-4E66-8FF9-C2B97192E732}" type="presParOf" srcId="{12C56458-6ECF-41FC-98C3-F86E5A8755EC}" destId="{BC78C51B-1002-4B88-BE5E-94AADB97CFB8}" srcOrd="2" destOrd="0" presId="urn:microsoft.com/office/officeart/2016/7/layout/HexagonTimeline"/>
    <dgm:cxn modelId="{28AD5455-8A83-4C3E-B7BA-05BCAF42D8DB}" type="presParOf" srcId="{12C56458-6ECF-41FC-98C3-F86E5A8755EC}" destId="{902322CE-FA32-44C7-81C6-F685415F98F9}" srcOrd="3" destOrd="0" presId="urn:microsoft.com/office/officeart/2016/7/layout/HexagonTimeline"/>
    <dgm:cxn modelId="{C04B7BA3-2A8A-4874-B57E-889A13C1A320}" type="presParOf" srcId="{12C56458-6ECF-41FC-98C3-F86E5A8755EC}" destId="{F33BABAE-FCC3-4BB6-8031-9B40A6A39C52}" srcOrd="4" destOrd="0" presId="urn:microsoft.com/office/officeart/2016/7/layout/HexagonTimeline"/>
    <dgm:cxn modelId="{3A98275E-17F0-4462-AEBD-EBBDC48A702F}" type="presParOf" srcId="{07160F92-71CF-4E30-AFEF-096464548516}" destId="{C8F43ED9-82AB-4395-92F6-636F4B832B9D}" srcOrd="1" destOrd="0" presId="urn:microsoft.com/office/officeart/2016/7/layout/HexagonTimeline"/>
    <dgm:cxn modelId="{2A0B4543-05F9-4553-B04B-142FF5BB41AC}" type="presParOf" srcId="{07160F92-71CF-4E30-AFEF-096464548516}" destId="{4C8A30D3-C4A5-4C4D-BF7C-F191FA3B80F2}" srcOrd="2" destOrd="0" presId="urn:microsoft.com/office/officeart/2016/7/layout/HexagonTimeline"/>
    <dgm:cxn modelId="{CFB1280C-858C-41EF-AFEB-987B58315003}" type="presParOf" srcId="{4C8A30D3-C4A5-4C4D-BF7C-F191FA3B80F2}" destId="{9B553349-C66B-49B3-956D-33AC1737A4F2}" srcOrd="0" destOrd="0" presId="urn:microsoft.com/office/officeart/2016/7/layout/HexagonTimeline"/>
    <dgm:cxn modelId="{A27D4ADE-8EC2-4717-AD68-0B46855DE370}" type="presParOf" srcId="{4C8A30D3-C4A5-4C4D-BF7C-F191FA3B80F2}" destId="{13D94586-AEAB-424C-A0CD-314FB239E106}" srcOrd="1" destOrd="0" presId="urn:microsoft.com/office/officeart/2016/7/layout/HexagonTimeline"/>
    <dgm:cxn modelId="{75E0375C-D668-42C9-9651-79EF90B4D9CC}" type="presParOf" srcId="{4C8A30D3-C4A5-4C4D-BF7C-F191FA3B80F2}" destId="{EE6973EC-458A-4233-B485-AAD4460FE397}" srcOrd="2" destOrd="0" presId="urn:microsoft.com/office/officeart/2016/7/layout/HexagonTimeline"/>
    <dgm:cxn modelId="{42068E33-1D10-4162-8EBA-EA499A2A5327}" type="presParOf" srcId="{4C8A30D3-C4A5-4C4D-BF7C-F191FA3B80F2}" destId="{DA390ADC-3621-44F5-AD6A-6C0BFAE50B4E}" srcOrd="3" destOrd="0" presId="urn:microsoft.com/office/officeart/2016/7/layout/HexagonTimeline"/>
    <dgm:cxn modelId="{FB6081C6-64FD-4D9F-9118-B75B519F0281}" type="presParOf" srcId="{4C8A30D3-C4A5-4C4D-BF7C-F191FA3B80F2}" destId="{37F9AA17-20AD-4011-9002-46F37FC78669}" srcOrd="4" destOrd="0" presId="urn:microsoft.com/office/officeart/2016/7/layout/HexagonTimeline"/>
    <dgm:cxn modelId="{1289A6B8-8372-41AB-9898-127F11F57736}" type="presParOf" srcId="{07160F92-71CF-4E30-AFEF-096464548516}" destId="{BF19D522-EDD6-4992-958D-E3F6705A73BB}" srcOrd="3" destOrd="0" presId="urn:microsoft.com/office/officeart/2016/7/layout/HexagonTimeline"/>
    <dgm:cxn modelId="{04FD0A28-6E15-4D6B-9206-2E4AC3C5B8E5}" type="presParOf" srcId="{07160F92-71CF-4E30-AFEF-096464548516}" destId="{30892040-86F5-4F48-A6C1-00A10C2FF6DC}" srcOrd="4" destOrd="0" presId="urn:microsoft.com/office/officeart/2016/7/layout/HexagonTimeline"/>
    <dgm:cxn modelId="{DD22388F-92C7-4D67-A748-A65AD8A47036}" type="presParOf" srcId="{30892040-86F5-4F48-A6C1-00A10C2FF6DC}" destId="{E49A51D3-E6E8-4E2A-8457-7B224BD7F57E}" srcOrd="0" destOrd="0" presId="urn:microsoft.com/office/officeart/2016/7/layout/HexagonTimeline"/>
    <dgm:cxn modelId="{396B5A03-1F44-4F62-849B-2A26A8041A83}" type="presParOf" srcId="{30892040-86F5-4F48-A6C1-00A10C2FF6DC}" destId="{B729129C-DA6C-46E5-842C-E03A8A85D453}" srcOrd="1" destOrd="0" presId="urn:microsoft.com/office/officeart/2016/7/layout/HexagonTimeline"/>
    <dgm:cxn modelId="{9D669A90-A2A7-43F2-B73F-4DE105FE8101}" type="presParOf" srcId="{30892040-86F5-4F48-A6C1-00A10C2FF6DC}" destId="{882069E3-184D-4B08-B079-800D00E79B37}" srcOrd="2" destOrd="0" presId="urn:microsoft.com/office/officeart/2016/7/layout/HexagonTimeline"/>
    <dgm:cxn modelId="{7BA79C79-FE96-4CD5-94C3-07C8CCF0A44C}" type="presParOf" srcId="{30892040-86F5-4F48-A6C1-00A10C2FF6DC}" destId="{754879C9-6B65-433F-AE66-37BD89A6FF63}" srcOrd="3" destOrd="0" presId="urn:microsoft.com/office/officeart/2016/7/layout/HexagonTimeline"/>
    <dgm:cxn modelId="{2858CE03-E8FF-4999-8AC9-85194EF733AE}" type="presParOf" srcId="{30892040-86F5-4F48-A6C1-00A10C2FF6DC}" destId="{ED5C241D-D5C4-481E-A899-0819239FFEAE}" srcOrd="4"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573EB5-CD2A-4A06-8CDC-6CFBE00652FA}"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CA851EE3-99F6-4773-B665-7B2B97DE84D2}">
      <dgm:prSet/>
      <dgm:spPr/>
      <dgm:t>
        <a:bodyPr/>
        <a:lstStyle/>
        <a:p>
          <a:r>
            <a:rPr lang="en-GB"/>
            <a:t>Vasyl’ Stus Donetsk National University in Vinnytsia</a:t>
          </a:r>
          <a:endParaRPr lang="en-US"/>
        </a:p>
      </dgm:t>
    </dgm:pt>
    <dgm:pt modelId="{FD8E1273-D326-46DC-A7D7-0A164DCF17CE}" type="parTrans" cxnId="{E5560667-5B5C-4035-9403-17A2B1A9C4B0}">
      <dgm:prSet/>
      <dgm:spPr/>
      <dgm:t>
        <a:bodyPr/>
        <a:lstStyle/>
        <a:p>
          <a:endParaRPr lang="en-US"/>
        </a:p>
      </dgm:t>
    </dgm:pt>
    <dgm:pt modelId="{3611FEF7-E2C2-4CA8-B7FF-9CD9F466F2A0}" type="sibTrans" cxnId="{E5560667-5B5C-4035-9403-17A2B1A9C4B0}">
      <dgm:prSet/>
      <dgm:spPr/>
      <dgm:t>
        <a:bodyPr/>
        <a:lstStyle/>
        <a:p>
          <a:endParaRPr lang="en-US"/>
        </a:p>
      </dgm:t>
    </dgm:pt>
    <dgm:pt modelId="{DEE0FF86-331C-4A5A-9420-89E5538074AF}">
      <dgm:prSet/>
      <dgm:spPr/>
      <dgm:t>
        <a:bodyPr/>
        <a:lstStyle/>
        <a:p>
          <a:r>
            <a:rPr lang="en-GB"/>
            <a:t>Zhytomyr Polytechnic State University</a:t>
          </a:r>
          <a:endParaRPr lang="en-US"/>
        </a:p>
      </dgm:t>
    </dgm:pt>
    <dgm:pt modelId="{75CF4ED0-49C7-4224-84E1-B4507677992B}" type="parTrans" cxnId="{E3FE81B5-DC40-4655-B82A-B48C1A5B00CA}">
      <dgm:prSet/>
      <dgm:spPr/>
      <dgm:t>
        <a:bodyPr/>
        <a:lstStyle/>
        <a:p>
          <a:endParaRPr lang="en-US"/>
        </a:p>
      </dgm:t>
    </dgm:pt>
    <dgm:pt modelId="{6CC4933A-76FF-4AFB-8ABD-BA7FCCE481DD}" type="sibTrans" cxnId="{E3FE81B5-DC40-4655-B82A-B48C1A5B00CA}">
      <dgm:prSet/>
      <dgm:spPr/>
      <dgm:t>
        <a:bodyPr/>
        <a:lstStyle/>
        <a:p>
          <a:endParaRPr lang="en-US"/>
        </a:p>
      </dgm:t>
    </dgm:pt>
    <dgm:pt modelId="{B811CF77-2F55-4AA1-A53A-34149CFAE0CD}">
      <dgm:prSet/>
      <dgm:spPr/>
      <dgm:t>
        <a:bodyPr/>
        <a:lstStyle/>
        <a:p>
          <a:r>
            <a:rPr lang="en-GB"/>
            <a:t>Khmelnytskа Humanitarian and Pedagogical Academy</a:t>
          </a:r>
          <a:endParaRPr lang="en-US"/>
        </a:p>
      </dgm:t>
    </dgm:pt>
    <dgm:pt modelId="{273EFBD1-562C-49E9-9308-89D101D25D66}" type="parTrans" cxnId="{93D7B458-1962-4F6F-BDFF-A5DC6C206108}">
      <dgm:prSet/>
      <dgm:spPr/>
      <dgm:t>
        <a:bodyPr/>
        <a:lstStyle/>
        <a:p>
          <a:endParaRPr lang="en-US"/>
        </a:p>
      </dgm:t>
    </dgm:pt>
    <dgm:pt modelId="{9970A37C-1224-4BF1-A535-2494142F95E7}" type="sibTrans" cxnId="{93D7B458-1962-4F6F-BDFF-A5DC6C206108}">
      <dgm:prSet/>
      <dgm:spPr/>
      <dgm:t>
        <a:bodyPr/>
        <a:lstStyle/>
        <a:p>
          <a:endParaRPr lang="en-US"/>
        </a:p>
      </dgm:t>
    </dgm:pt>
    <dgm:pt modelId="{C8C12D56-796E-4EDD-A5CD-BF98D6BAABA3}">
      <dgm:prSet/>
      <dgm:spPr/>
      <dgm:t>
        <a:bodyPr/>
        <a:lstStyle/>
        <a:p>
          <a:r>
            <a:rPr lang="en-GB"/>
            <a:t>West Ukrainian National University</a:t>
          </a:r>
          <a:endParaRPr lang="en-US"/>
        </a:p>
      </dgm:t>
    </dgm:pt>
    <dgm:pt modelId="{D5D62DB2-9EEC-44E1-8BA5-82D780AF391B}" type="parTrans" cxnId="{855831D0-475B-4944-99B8-B16B8AEA9884}">
      <dgm:prSet/>
      <dgm:spPr/>
      <dgm:t>
        <a:bodyPr/>
        <a:lstStyle/>
        <a:p>
          <a:endParaRPr lang="en-US"/>
        </a:p>
      </dgm:t>
    </dgm:pt>
    <dgm:pt modelId="{7879F807-5151-46F3-8D56-8A4D4AA202A6}" type="sibTrans" cxnId="{855831D0-475B-4944-99B8-B16B8AEA9884}">
      <dgm:prSet/>
      <dgm:spPr/>
      <dgm:t>
        <a:bodyPr/>
        <a:lstStyle/>
        <a:p>
          <a:endParaRPr lang="en-US"/>
        </a:p>
      </dgm:t>
    </dgm:pt>
    <dgm:pt modelId="{693D5BFF-57C9-43DA-8532-7C4A9A724AAE}">
      <dgm:prSet/>
      <dgm:spPr/>
      <dgm:t>
        <a:bodyPr/>
        <a:lstStyle/>
        <a:p>
          <a:r>
            <a:rPr lang="en-GB"/>
            <a:t>Ternopil Volodymyr Hnatiuk National Pedagogical University</a:t>
          </a:r>
          <a:endParaRPr lang="en-US"/>
        </a:p>
      </dgm:t>
    </dgm:pt>
    <dgm:pt modelId="{24E19B6E-D5BE-4902-B314-614B72807FCE}" type="parTrans" cxnId="{16C0773D-11A7-4D7A-A81E-7AD827BBCEA6}">
      <dgm:prSet/>
      <dgm:spPr/>
      <dgm:t>
        <a:bodyPr/>
        <a:lstStyle/>
        <a:p>
          <a:endParaRPr lang="en-US"/>
        </a:p>
      </dgm:t>
    </dgm:pt>
    <dgm:pt modelId="{E852313D-8AE1-4B71-B544-5B62FFCD9218}" type="sibTrans" cxnId="{16C0773D-11A7-4D7A-A81E-7AD827BBCEA6}">
      <dgm:prSet/>
      <dgm:spPr/>
      <dgm:t>
        <a:bodyPr/>
        <a:lstStyle/>
        <a:p>
          <a:endParaRPr lang="en-US"/>
        </a:p>
      </dgm:t>
    </dgm:pt>
    <dgm:pt modelId="{18357604-A58E-42F6-AF00-8E76C33B621A}">
      <dgm:prSet/>
      <dgm:spPr/>
      <dgm:t>
        <a:bodyPr/>
        <a:lstStyle/>
        <a:p>
          <a:r>
            <a:rPr lang="en-GB"/>
            <a:t>Ukrainian State University of Chemical Technology</a:t>
          </a:r>
          <a:endParaRPr lang="en-US"/>
        </a:p>
      </dgm:t>
    </dgm:pt>
    <dgm:pt modelId="{8D74AA89-34F5-4333-9916-E58FA8EEA865}" type="parTrans" cxnId="{78C179B5-68BD-4392-8F5B-D05D1006D5FD}">
      <dgm:prSet/>
      <dgm:spPr/>
      <dgm:t>
        <a:bodyPr/>
        <a:lstStyle/>
        <a:p>
          <a:endParaRPr lang="en-US"/>
        </a:p>
      </dgm:t>
    </dgm:pt>
    <dgm:pt modelId="{64625AAA-C8E9-4A2F-9E74-76E4530C1E38}" type="sibTrans" cxnId="{78C179B5-68BD-4392-8F5B-D05D1006D5FD}">
      <dgm:prSet/>
      <dgm:spPr/>
      <dgm:t>
        <a:bodyPr/>
        <a:lstStyle/>
        <a:p>
          <a:endParaRPr lang="en-US"/>
        </a:p>
      </dgm:t>
    </dgm:pt>
    <dgm:pt modelId="{0A2768E5-005E-4B4A-BFF7-688D3BEAE361}">
      <dgm:prSet/>
      <dgm:spPr/>
      <dgm:t>
        <a:bodyPr/>
        <a:lstStyle/>
        <a:p>
          <a:r>
            <a:rPr lang="en-GB"/>
            <a:t>Alfred Nobel University</a:t>
          </a:r>
          <a:endParaRPr lang="en-US"/>
        </a:p>
      </dgm:t>
    </dgm:pt>
    <dgm:pt modelId="{B03D8DA7-1204-4753-B35D-BBF0A0F69085}" type="parTrans" cxnId="{62F1B273-69BA-4C47-B1B0-971A6D3A477D}">
      <dgm:prSet/>
      <dgm:spPr/>
      <dgm:t>
        <a:bodyPr/>
        <a:lstStyle/>
        <a:p>
          <a:endParaRPr lang="en-US"/>
        </a:p>
      </dgm:t>
    </dgm:pt>
    <dgm:pt modelId="{D4DA82CF-F0A7-4478-8DE5-8D5D91C2672B}" type="sibTrans" cxnId="{62F1B273-69BA-4C47-B1B0-971A6D3A477D}">
      <dgm:prSet/>
      <dgm:spPr/>
      <dgm:t>
        <a:bodyPr/>
        <a:lstStyle/>
        <a:p>
          <a:endParaRPr lang="en-US"/>
        </a:p>
      </dgm:t>
    </dgm:pt>
    <dgm:pt modelId="{AFD829AA-27D8-4F32-B300-06B527C3AF9D}">
      <dgm:prSet/>
      <dgm:spPr/>
      <dgm:t>
        <a:bodyPr/>
        <a:lstStyle/>
        <a:p>
          <a:r>
            <a:rPr lang="en-GB"/>
            <a:t>Oles Honchar Dnipro National University</a:t>
          </a:r>
          <a:endParaRPr lang="en-US"/>
        </a:p>
      </dgm:t>
    </dgm:pt>
    <dgm:pt modelId="{22F8304D-DFF9-44F4-BFCD-DDB337F259D0}" type="parTrans" cxnId="{C47A9C22-1F2C-47AB-8B67-0E980E9E4CCB}">
      <dgm:prSet/>
      <dgm:spPr/>
      <dgm:t>
        <a:bodyPr/>
        <a:lstStyle/>
        <a:p>
          <a:endParaRPr lang="en-US"/>
        </a:p>
      </dgm:t>
    </dgm:pt>
    <dgm:pt modelId="{6F0E80F3-8662-4866-A808-80F2CB6A34B9}" type="sibTrans" cxnId="{C47A9C22-1F2C-47AB-8B67-0E980E9E4CCB}">
      <dgm:prSet/>
      <dgm:spPr/>
      <dgm:t>
        <a:bodyPr/>
        <a:lstStyle/>
        <a:p>
          <a:endParaRPr lang="en-US"/>
        </a:p>
      </dgm:t>
    </dgm:pt>
    <dgm:pt modelId="{25CE0677-4289-4FB2-ABAE-3D1F78272E0C}">
      <dgm:prSet/>
      <dgm:spPr/>
      <dgm:t>
        <a:bodyPr/>
        <a:lstStyle/>
        <a:p>
          <a:r>
            <a:rPr lang="en-GB"/>
            <a:t>Odesa National Medical University</a:t>
          </a:r>
          <a:endParaRPr lang="en-US"/>
        </a:p>
      </dgm:t>
    </dgm:pt>
    <dgm:pt modelId="{92A4C2E0-6DD0-4FBA-B476-3A4E61874075}" type="parTrans" cxnId="{0505965F-1B8C-4BD5-B941-8D86C63ED22A}">
      <dgm:prSet/>
      <dgm:spPr/>
      <dgm:t>
        <a:bodyPr/>
        <a:lstStyle/>
        <a:p>
          <a:endParaRPr lang="en-US"/>
        </a:p>
      </dgm:t>
    </dgm:pt>
    <dgm:pt modelId="{3A6DEEE5-6939-4E89-8982-D357538457BD}" type="sibTrans" cxnId="{0505965F-1B8C-4BD5-B941-8D86C63ED22A}">
      <dgm:prSet/>
      <dgm:spPr/>
      <dgm:t>
        <a:bodyPr/>
        <a:lstStyle/>
        <a:p>
          <a:endParaRPr lang="en-US"/>
        </a:p>
      </dgm:t>
    </dgm:pt>
    <dgm:pt modelId="{456B4F8E-5DA1-4AE8-A3B3-960C9BF23C8D}">
      <dgm:prSet/>
      <dgm:spPr/>
      <dgm:t>
        <a:bodyPr/>
        <a:lstStyle/>
        <a:p>
          <a:r>
            <a:rPr lang="en-GB"/>
            <a:t>Odesa Mechnikov National University</a:t>
          </a:r>
          <a:endParaRPr lang="en-US"/>
        </a:p>
      </dgm:t>
    </dgm:pt>
    <dgm:pt modelId="{87639903-4629-48E5-A8C2-6605B354CF37}" type="parTrans" cxnId="{5E53E795-553E-498D-919E-F3782685D465}">
      <dgm:prSet/>
      <dgm:spPr/>
      <dgm:t>
        <a:bodyPr/>
        <a:lstStyle/>
        <a:p>
          <a:endParaRPr lang="en-US"/>
        </a:p>
      </dgm:t>
    </dgm:pt>
    <dgm:pt modelId="{01B78FD9-F818-40ED-8EC6-086EB09B96BD}" type="sibTrans" cxnId="{5E53E795-553E-498D-919E-F3782685D465}">
      <dgm:prSet/>
      <dgm:spPr/>
      <dgm:t>
        <a:bodyPr/>
        <a:lstStyle/>
        <a:p>
          <a:endParaRPr lang="en-US"/>
        </a:p>
      </dgm:t>
    </dgm:pt>
    <dgm:pt modelId="{F2D53D89-676B-4E3D-93A5-CEEEDCC5BCB9}">
      <dgm:prSet/>
      <dgm:spPr/>
      <dgm:t>
        <a:bodyPr/>
        <a:lstStyle/>
        <a:p>
          <a:r>
            <a:rPr lang="en-GB"/>
            <a:t>National University of Horticulture in Uman</a:t>
          </a:r>
          <a:endParaRPr lang="en-US"/>
        </a:p>
      </dgm:t>
    </dgm:pt>
    <dgm:pt modelId="{B2E97DED-D52D-4619-9D9C-235DBADE69E8}" type="parTrans" cxnId="{04BBF323-ADCC-44A1-AE95-8E4DAD12C8EF}">
      <dgm:prSet/>
      <dgm:spPr/>
      <dgm:t>
        <a:bodyPr/>
        <a:lstStyle/>
        <a:p>
          <a:endParaRPr lang="en-US"/>
        </a:p>
      </dgm:t>
    </dgm:pt>
    <dgm:pt modelId="{9A31D061-81DB-40AE-9850-55F3F299F29E}" type="sibTrans" cxnId="{04BBF323-ADCC-44A1-AE95-8E4DAD12C8EF}">
      <dgm:prSet/>
      <dgm:spPr/>
      <dgm:t>
        <a:bodyPr/>
        <a:lstStyle/>
        <a:p>
          <a:endParaRPr lang="en-US"/>
        </a:p>
      </dgm:t>
    </dgm:pt>
    <dgm:pt modelId="{9927329D-C4FD-4BBB-B4A7-C50D32F03840}">
      <dgm:prSet/>
      <dgm:spPr/>
      <dgm:t>
        <a:bodyPr/>
        <a:lstStyle/>
        <a:p>
          <a:r>
            <a:rPr lang="en-GB"/>
            <a:t>Pavel Tychyna Uman State Pedagogical University</a:t>
          </a:r>
          <a:endParaRPr lang="en-US"/>
        </a:p>
      </dgm:t>
    </dgm:pt>
    <dgm:pt modelId="{4674E84D-EDC1-49BB-8F4B-37C627B96BE0}" type="parTrans" cxnId="{9E10715B-1C71-47E4-948F-8538CFD73177}">
      <dgm:prSet/>
      <dgm:spPr/>
      <dgm:t>
        <a:bodyPr/>
        <a:lstStyle/>
        <a:p>
          <a:endParaRPr lang="en-US"/>
        </a:p>
      </dgm:t>
    </dgm:pt>
    <dgm:pt modelId="{44C02244-FD86-4139-83B9-FD83056D5CFA}" type="sibTrans" cxnId="{9E10715B-1C71-47E4-948F-8538CFD73177}">
      <dgm:prSet/>
      <dgm:spPr/>
      <dgm:t>
        <a:bodyPr/>
        <a:lstStyle/>
        <a:p>
          <a:endParaRPr lang="en-US"/>
        </a:p>
      </dgm:t>
    </dgm:pt>
    <dgm:pt modelId="{56D01A4A-B3E4-4A31-A048-2F8C2179C747}">
      <dgm:prSet/>
      <dgm:spPr/>
      <dgm:t>
        <a:bodyPr/>
        <a:lstStyle/>
        <a:p>
          <a:r>
            <a:rPr lang="en-GB"/>
            <a:t>University of the State Fiscal Service of Ukraine</a:t>
          </a:r>
          <a:endParaRPr lang="en-US"/>
        </a:p>
      </dgm:t>
    </dgm:pt>
    <dgm:pt modelId="{85C76688-ECEA-479B-B36D-332E65C31505}" type="parTrans" cxnId="{48C0BBC4-98AE-44C9-9382-E5CC9EA23190}">
      <dgm:prSet/>
      <dgm:spPr/>
      <dgm:t>
        <a:bodyPr/>
        <a:lstStyle/>
        <a:p>
          <a:endParaRPr lang="en-US"/>
        </a:p>
      </dgm:t>
    </dgm:pt>
    <dgm:pt modelId="{1134929C-94BA-4369-8267-740C4B23ABEB}" type="sibTrans" cxnId="{48C0BBC4-98AE-44C9-9382-E5CC9EA23190}">
      <dgm:prSet/>
      <dgm:spPr/>
      <dgm:t>
        <a:bodyPr/>
        <a:lstStyle/>
        <a:p>
          <a:endParaRPr lang="en-US"/>
        </a:p>
      </dgm:t>
    </dgm:pt>
    <dgm:pt modelId="{05CA51FE-69DF-490E-8B14-400650D9EF82}">
      <dgm:prSet/>
      <dgm:spPr/>
      <dgm:t>
        <a:bodyPr/>
        <a:lstStyle/>
        <a:p>
          <a:r>
            <a:rPr lang="en-GB"/>
            <a:t>Poltava National Pedagogical University</a:t>
          </a:r>
          <a:endParaRPr lang="en-US"/>
        </a:p>
      </dgm:t>
    </dgm:pt>
    <dgm:pt modelId="{DC1C817A-4CE9-42D3-B781-F99C05A217FF}" type="parTrans" cxnId="{69AF9F00-5C45-4852-BBB4-CB5E0CA218F2}">
      <dgm:prSet/>
      <dgm:spPr/>
      <dgm:t>
        <a:bodyPr/>
        <a:lstStyle/>
        <a:p>
          <a:endParaRPr lang="en-US"/>
        </a:p>
      </dgm:t>
    </dgm:pt>
    <dgm:pt modelId="{45D5B26A-3501-496A-BFF4-FC07A804F478}" type="sibTrans" cxnId="{69AF9F00-5C45-4852-BBB4-CB5E0CA218F2}">
      <dgm:prSet/>
      <dgm:spPr/>
      <dgm:t>
        <a:bodyPr/>
        <a:lstStyle/>
        <a:p>
          <a:endParaRPr lang="en-US"/>
        </a:p>
      </dgm:t>
    </dgm:pt>
    <dgm:pt modelId="{20AD4071-05BF-42E1-A8BF-57556A21B59C}">
      <dgm:prSet/>
      <dgm:spPr/>
      <dgm:t>
        <a:bodyPr/>
        <a:lstStyle/>
        <a:p>
          <a:r>
            <a:rPr lang="en-GB"/>
            <a:t>Yuriy Fedkovych Chernivtsi National University</a:t>
          </a:r>
          <a:endParaRPr lang="en-US"/>
        </a:p>
      </dgm:t>
    </dgm:pt>
    <dgm:pt modelId="{9B5949E2-0012-46B4-AEED-2B5B2674C7AD}" type="parTrans" cxnId="{4AC20477-8035-4194-BF50-916402D593F2}">
      <dgm:prSet/>
      <dgm:spPr/>
      <dgm:t>
        <a:bodyPr/>
        <a:lstStyle/>
        <a:p>
          <a:endParaRPr lang="en-US"/>
        </a:p>
      </dgm:t>
    </dgm:pt>
    <dgm:pt modelId="{CA860FAC-99BA-4102-8ED4-860A7D219D16}" type="sibTrans" cxnId="{4AC20477-8035-4194-BF50-916402D593F2}">
      <dgm:prSet/>
      <dgm:spPr/>
      <dgm:t>
        <a:bodyPr/>
        <a:lstStyle/>
        <a:p>
          <a:endParaRPr lang="en-US"/>
        </a:p>
      </dgm:t>
    </dgm:pt>
    <dgm:pt modelId="{FB05BB39-27FF-42B8-8D82-A3F7429F0726}">
      <dgm:prSet/>
      <dgm:spPr/>
      <dgm:t>
        <a:bodyPr/>
        <a:lstStyle/>
        <a:p>
          <a:r>
            <a:rPr lang="en-GB"/>
            <a:t>Vasyl Stefanyk Precarpathian National University</a:t>
          </a:r>
          <a:endParaRPr lang="en-US"/>
        </a:p>
      </dgm:t>
    </dgm:pt>
    <dgm:pt modelId="{FFA77ED7-227F-420E-8E81-C22943AAFA94}" type="parTrans" cxnId="{106E75C0-50E9-4B0C-B2C3-1D7C8F56F92F}">
      <dgm:prSet/>
      <dgm:spPr/>
      <dgm:t>
        <a:bodyPr/>
        <a:lstStyle/>
        <a:p>
          <a:endParaRPr lang="en-US"/>
        </a:p>
      </dgm:t>
    </dgm:pt>
    <dgm:pt modelId="{10F20702-814A-4416-8E5B-E2A74DB861A8}" type="sibTrans" cxnId="{106E75C0-50E9-4B0C-B2C3-1D7C8F56F92F}">
      <dgm:prSet/>
      <dgm:spPr/>
      <dgm:t>
        <a:bodyPr/>
        <a:lstStyle/>
        <a:p>
          <a:endParaRPr lang="en-US"/>
        </a:p>
      </dgm:t>
    </dgm:pt>
    <dgm:pt modelId="{C511EE99-2BF3-447E-864C-7B0E2C35F39F}">
      <dgm:prSet/>
      <dgm:spPr/>
      <dgm:t>
        <a:bodyPr/>
        <a:lstStyle/>
        <a:p>
          <a:r>
            <a:rPr lang="en-GB"/>
            <a:t>Izmail State University of Humanities</a:t>
          </a:r>
          <a:endParaRPr lang="en-US"/>
        </a:p>
      </dgm:t>
    </dgm:pt>
    <dgm:pt modelId="{618DB02F-EAEE-4D13-AF4F-AAB71513F8F6}" type="parTrans" cxnId="{5346F4F0-6605-4D15-86A4-81AFE2DE0580}">
      <dgm:prSet/>
      <dgm:spPr/>
      <dgm:t>
        <a:bodyPr/>
        <a:lstStyle/>
        <a:p>
          <a:endParaRPr lang="en-US"/>
        </a:p>
      </dgm:t>
    </dgm:pt>
    <dgm:pt modelId="{55ACA2EA-76DB-4F1D-A72C-C4FBDB7B6B3C}" type="sibTrans" cxnId="{5346F4F0-6605-4D15-86A4-81AFE2DE0580}">
      <dgm:prSet/>
      <dgm:spPr/>
      <dgm:t>
        <a:bodyPr/>
        <a:lstStyle/>
        <a:p>
          <a:endParaRPr lang="en-US"/>
        </a:p>
      </dgm:t>
    </dgm:pt>
    <dgm:pt modelId="{529D5434-02C2-4D66-89F4-FFA36BC16A32}">
      <dgm:prSet/>
      <dgm:spPr/>
      <dgm:t>
        <a:bodyPr/>
        <a:lstStyle/>
        <a:p>
          <a:r>
            <a:rPr lang="en-GB"/>
            <a:t>Military Institute of Taras Shevchenko National University of Kyiv</a:t>
          </a:r>
          <a:endParaRPr lang="en-US"/>
        </a:p>
      </dgm:t>
    </dgm:pt>
    <dgm:pt modelId="{EE572CA7-5C33-45B7-A3C9-8C57086E6B13}" type="parTrans" cxnId="{7F6AC551-ACEC-4D2B-99E7-5A24CAAB8A98}">
      <dgm:prSet/>
      <dgm:spPr/>
      <dgm:t>
        <a:bodyPr/>
        <a:lstStyle/>
        <a:p>
          <a:endParaRPr lang="en-US"/>
        </a:p>
      </dgm:t>
    </dgm:pt>
    <dgm:pt modelId="{2619D712-BAA7-444C-AB48-33A7B7190937}" type="sibTrans" cxnId="{7F6AC551-ACEC-4D2B-99E7-5A24CAAB8A98}">
      <dgm:prSet/>
      <dgm:spPr/>
      <dgm:t>
        <a:bodyPr/>
        <a:lstStyle/>
        <a:p>
          <a:endParaRPr lang="en-US"/>
        </a:p>
      </dgm:t>
    </dgm:pt>
    <dgm:pt modelId="{8FE98209-1CAF-4956-B6C5-F8F708394C84}" type="pres">
      <dgm:prSet presAssocID="{01573EB5-CD2A-4A06-8CDC-6CFBE00652FA}" presName="diagram" presStyleCnt="0">
        <dgm:presLayoutVars>
          <dgm:dir/>
          <dgm:resizeHandles val="exact"/>
        </dgm:presLayoutVars>
      </dgm:prSet>
      <dgm:spPr/>
    </dgm:pt>
    <dgm:pt modelId="{ECB3EEFE-83E4-4D48-A09F-090028001794}" type="pres">
      <dgm:prSet presAssocID="{CA851EE3-99F6-4773-B665-7B2B97DE84D2}" presName="node" presStyleLbl="node1" presStyleIdx="0" presStyleCnt="18">
        <dgm:presLayoutVars>
          <dgm:bulletEnabled val="1"/>
        </dgm:presLayoutVars>
      </dgm:prSet>
      <dgm:spPr/>
    </dgm:pt>
    <dgm:pt modelId="{35CB5822-F357-48FC-98B1-764CF7788EE7}" type="pres">
      <dgm:prSet presAssocID="{3611FEF7-E2C2-4CA8-B7FF-9CD9F466F2A0}" presName="sibTrans" presStyleCnt="0"/>
      <dgm:spPr/>
    </dgm:pt>
    <dgm:pt modelId="{7BD6F7AF-DE0D-4FD0-99AC-2A424F0BC548}" type="pres">
      <dgm:prSet presAssocID="{DEE0FF86-331C-4A5A-9420-89E5538074AF}" presName="node" presStyleLbl="node1" presStyleIdx="1" presStyleCnt="18">
        <dgm:presLayoutVars>
          <dgm:bulletEnabled val="1"/>
        </dgm:presLayoutVars>
      </dgm:prSet>
      <dgm:spPr/>
    </dgm:pt>
    <dgm:pt modelId="{CAF3CF6B-1B16-481F-A181-C19E292B76D0}" type="pres">
      <dgm:prSet presAssocID="{6CC4933A-76FF-4AFB-8ABD-BA7FCCE481DD}" presName="sibTrans" presStyleCnt="0"/>
      <dgm:spPr/>
    </dgm:pt>
    <dgm:pt modelId="{7B62C49F-E0D2-4AC4-B0BD-CEE0E5FF874F}" type="pres">
      <dgm:prSet presAssocID="{B811CF77-2F55-4AA1-A53A-34149CFAE0CD}" presName="node" presStyleLbl="node1" presStyleIdx="2" presStyleCnt="18">
        <dgm:presLayoutVars>
          <dgm:bulletEnabled val="1"/>
        </dgm:presLayoutVars>
      </dgm:prSet>
      <dgm:spPr/>
    </dgm:pt>
    <dgm:pt modelId="{21BBFC16-D7FE-4B5C-B1BE-ECE15F0E08E6}" type="pres">
      <dgm:prSet presAssocID="{9970A37C-1224-4BF1-A535-2494142F95E7}" presName="sibTrans" presStyleCnt="0"/>
      <dgm:spPr/>
    </dgm:pt>
    <dgm:pt modelId="{AC0AFF14-C019-4C98-AA01-B59BDB89E778}" type="pres">
      <dgm:prSet presAssocID="{C8C12D56-796E-4EDD-A5CD-BF98D6BAABA3}" presName="node" presStyleLbl="node1" presStyleIdx="3" presStyleCnt="18">
        <dgm:presLayoutVars>
          <dgm:bulletEnabled val="1"/>
        </dgm:presLayoutVars>
      </dgm:prSet>
      <dgm:spPr/>
    </dgm:pt>
    <dgm:pt modelId="{65CCB9E3-B07B-4AFF-B7D4-0768EACCEAE7}" type="pres">
      <dgm:prSet presAssocID="{7879F807-5151-46F3-8D56-8A4D4AA202A6}" presName="sibTrans" presStyleCnt="0"/>
      <dgm:spPr/>
    </dgm:pt>
    <dgm:pt modelId="{4A79D3EA-8105-4764-AFED-123E932297B0}" type="pres">
      <dgm:prSet presAssocID="{693D5BFF-57C9-43DA-8532-7C4A9A724AAE}" presName="node" presStyleLbl="node1" presStyleIdx="4" presStyleCnt="18">
        <dgm:presLayoutVars>
          <dgm:bulletEnabled val="1"/>
        </dgm:presLayoutVars>
      </dgm:prSet>
      <dgm:spPr/>
    </dgm:pt>
    <dgm:pt modelId="{5B8CDBE5-B83F-4781-A5A8-9509B28ABCE1}" type="pres">
      <dgm:prSet presAssocID="{E852313D-8AE1-4B71-B544-5B62FFCD9218}" presName="sibTrans" presStyleCnt="0"/>
      <dgm:spPr/>
    </dgm:pt>
    <dgm:pt modelId="{D60E4BB1-2FAF-4E8E-B043-47C1154AE8D1}" type="pres">
      <dgm:prSet presAssocID="{18357604-A58E-42F6-AF00-8E76C33B621A}" presName="node" presStyleLbl="node1" presStyleIdx="5" presStyleCnt="18">
        <dgm:presLayoutVars>
          <dgm:bulletEnabled val="1"/>
        </dgm:presLayoutVars>
      </dgm:prSet>
      <dgm:spPr/>
    </dgm:pt>
    <dgm:pt modelId="{DD56E057-F73A-40B1-AAC8-75BE259850B3}" type="pres">
      <dgm:prSet presAssocID="{64625AAA-C8E9-4A2F-9E74-76E4530C1E38}" presName="sibTrans" presStyleCnt="0"/>
      <dgm:spPr/>
    </dgm:pt>
    <dgm:pt modelId="{1FAA27F8-40AD-4C8A-A531-83B81EB08267}" type="pres">
      <dgm:prSet presAssocID="{0A2768E5-005E-4B4A-BFF7-688D3BEAE361}" presName="node" presStyleLbl="node1" presStyleIdx="6" presStyleCnt="18">
        <dgm:presLayoutVars>
          <dgm:bulletEnabled val="1"/>
        </dgm:presLayoutVars>
      </dgm:prSet>
      <dgm:spPr/>
    </dgm:pt>
    <dgm:pt modelId="{448F1DD9-6D3D-4426-AFD4-E1FAD1C01E16}" type="pres">
      <dgm:prSet presAssocID="{D4DA82CF-F0A7-4478-8DE5-8D5D91C2672B}" presName="sibTrans" presStyleCnt="0"/>
      <dgm:spPr/>
    </dgm:pt>
    <dgm:pt modelId="{67B52F91-D0BF-4774-AC90-2AF7525B5926}" type="pres">
      <dgm:prSet presAssocID="{AFD829AA-27D8-4F32-B300-06B527C3AF9D}" presName="node" presStyleLbl="node1" presStyleIdx="7" presStyleCnt="18">
        <dgm:presLayoutVars>
          <dgm:bulletEnabled val="1"/>
        </dgm:presLayoutVars>
      </dgm:prSet>
      <dgm:spPr/>
    </dgm:pt>
    <dgm:pt modelId="{9463CD72-7D1B-45DA-B16A-2B7DF0F0FC19}" type="pres">
      <dgm:prSet presAssocID="{6F0E80F3-8662-4866-A808-80F2CB6A34B9}" presName="sibTrans" presStyleCnt="0"/>
      <dgm:spPr/>
    </dgm:pt>
    <dgm:pt modelId="{6C6B7394-5E29-4DA0-8CFA-2DB50347C004}" type="pres">
      <dgm:prSet presAssocID="{25CE0677-4289-4FB2-ABAE-3D1F78272E0C}" presName="node" presStyleLbl="node1" presStyleIdx="8" presStyleCnt="18">
        <dgm:presLayoutVars>
          <dgm:bulletEnabled val="1"/>
        </dgm:presLayoutVars>
      </dgm:prSet>
      <dgm:spPr/>
    </dgm:pt>
    <dgm:pt modelId="{617A11DB-BF07-458A-B385-F92290F62426}" type="pres">
      <dgm:prSet presAssocID="{3A6DEEE5-6939-4E89-8982-D357538457BD}" presName="sibTrans" presStyleCnt="0"/>
      <dgm:spPr/>
    </dgm:pt>
    <dgm:pt modelId="{C63B8552-C3B1-4288-8116-40B7E220D947}" type="pres">
      <dgm:prSet presAssocID="{456B4F8E-5DA1-4AE8-A3B3-960C9BF23C8D}" presName="node" presStyleLbl="node1" presStyleIdx="9" presStyleCnt="18">
        <dgm:presLayoutVars>
          <dgm:bulletEnabled val="1"/>
        </dgm:presLayoutVars>
      </dgm:prSet>
      <dgm:spPr/>
    </dgm:pt>
    <dgm:pt modelId="{4FADC388-D7A5-40BE-AE21-FA1CA487A8F7}" type="pres">
      <dgm:prSet presAssocID="{01B78FD9-F818-40ED-8EC6-086EB09B96BD}" presName="sibTrans" presStyleCnt="0"/>
      <dgm:spPr/>
    </dgm:pt>
    <dgm:pt modelId="{816D5D42-4B9A-4788-84DD-24998CB148FE}" type="pres">
      <dgm:prSet presAssocID="{F2D53D89-676B-4E3D-93A5-CEEEDCC5BCB9}" presName="node" presStyleLbl="node1" presStyleIdx="10" presStyleCnt="18">
        <dgm:presLayoutVars>
          <dgm:bulletEnabled val="1"/>
        </dgm:presLayoutVars>
      </dgm:prSet>
      <dgm:spPr/>
    </dgm:pt>
    <dgm:pt modelId="{2F7F6CE3-7090-4765-A446-9F88DA787507}" type="pres">
      <dgm:prSet presAssocID="{9A31D061-81DB-40AE-9850-55F3F299F29E}" presName="sibTrans" presStyleCnt="0"/>
      <dgm:spPr/>
    </dgm:pt>
    <dgm:pt modelId="{7DA12364-F1F0-4D2E-802F-C875C0FEFCD9}" type="pres">
      <dgm:prSet presAssocID="{9927329D-C4FD-4BBB-B4A7-C50D32F03840}" presName="node" presStyleLbl="node1" presStyleIdx="11" presStyleCnt="18">
        <dgm:presLayoutVars>
          <dgm:bulletEnabled val="1"/>
        </dgm:presLayoutVars>
      </dgm:prSet>
      <dgm:spPr/>
    </dgm:pt>
    <dgm:pt modelId="{B5AD16EE-3791-4231-BCA2-B5B7923251AC}" type="pres">
      <dgm:prSet presAssocID="{44C02244-FD86-4139-83B9-FD83056D5CFA}" presName="sibTrans" presStyleCnt="0"/>
      <dgm:spPr/>
    </dgm:pt>
    <dgm:pt modelId="{37FAAE0F-5F55-4970-B961-028384D3BF6C}" type="pres">
      <dgm:prSet presAssocID="{56D01A4A-B3E4-4A31-A048-2F8C2179C747}" presName="node" presStyleLbl="node1" presStyleIdx="12" presStyleCnt="18">
        <dgm:presLayoutVars>
          <dgm:bulletEnabled val="1"/>
        </dgm:presLayoutVars>
      </dgm:prSet>
      <dgm:spPr/>
    </dgm:pt>
    <dgm:pt modelId="{33AFE1F1-3D8F-41A6-804F-85F58BA2BF0D}" type="pres">
      <dgm:prSet presAssocID="{1134929C-94BA-4369-8267-740C4B23ABEB}" presName="sibTrans" presStyleCnt="0"/>
      <dgm:spPr/>
    </dgm:pt>
    <dgm:pt modelId="{F813B9B5-F4B3-4894-AA60-3A516D247D80}" type="pres">
      <dgm:prSet presAssocID="{05CA51FE-69DF-490E-8B14-400650D9EF82}" presName="node" presStyleLbl="node1" presStyleIdx="13" presStyleCnt="18">
        <dgm:presLayoutVars>
          <dgm:bulletEnabled val="1"/>
        </dgm:presLayoutVars>
      </dgm:prSet>
      <dgm:spPr/>
    </dgm:pt>
    <dgm:pt modelId="{0375326B-62DB-494F-9683-B8F3B245D09A}" type="pres">
      <dgm:prSet presAssocID="{45D5B26A-3501-496A-BFF4-FC07A804F478}" presName="sibTrans" presStyleCnt="0"/>
      <dgm:spPr/>
    </dgm:pt>
    <dgm:pt modelId="{0310CC74-62AA-4B35-9AC1-18767C6A0D41}" type="pres">
      <dgm:prSet presAssocID="{20AD4071-05BF-42E1-A8BF-57556A21B59C}" presName="node" presStyleLbl="node1" presStyleIdx="14" presStyleCnt="18">
        <dgm:presLayoutVars>
          <dgm:bulletEnabled val="1"/>
        </dgm:presLayoutVars>
      </dgm:prSet>
      <dgm:spPr/>
    </dgm:pt>
    <dgm:pt modelId="{B7745625-D644-4FBE-AC1A-AFD7F4B841C3}" type="pres">
      <dgm:prSet presAssocID="{CA860FAC-99BA-4102-8ED4-860A7D219D16}" presName="sibTrans" presStyleCnt="0"/>
      <dgm:spPr/>
    </dgm:pt>
    <dgm:pt modelId="{BE774846-9CC6-446E-9F6C-70DEAD9D3467}" type="pres">
      <dgm:prSet presAssocID="{FB05BB39-27FF-42B8-8D82-A3F7429F0726}" presName="node" presStyleLbl="node1" presStyleIdx="15" presStyleCnt="18">
        <dgm:presLayoutVars>
          <dgm:bulletEnabled val="1"/>
        </dgm:presLayoutVars>
      </dgm:prSet>
      <dgm:spPr/>
    </dgm:pt>
    <dgm:pt modelId="{ED3855C6-3A07-472E-BC61-0434AAC5CC1F}" type="pres">
      <dgm:prSet presAssocID="{10F20702-814A-4416-8E5B-E2A74DB861A8}" presName="sibTrans" presStyleCnt="0"/>
      <dgm:spPr/>
    </dgm:pt>
    <dgm:pt modelId="{9E8A6B38-E167-4394-BA39-20BBF450B284}" type="pres">
      <dgm:prSet presAssocID="{C511EE99-2BF3-447E-864C-7B0E2C35F39F}" presName="node" presStyleLbl="node1" presStyleIdx="16" presStyleCnt="18">
        <dgm:presLayoutVars>
          <dgm:bulletEnabled val="1"/>
        </dgm:presLayoutVars>
      </dgm:prSet>
      <dgm:spPr/>
    </dgm:pt>
    <dgm:pt modelId="{E515B21C-645B-4E3F-9310-111DC6F9FB68}" type="pres">
      <dgm:prSet presAssocID="{55ACA2EA-76DB-4F1D-A72C-C4FBDB7B6B3C}" presName="sibTrans" presStyleCnt="0"/>
      <dgm:spPr/>
    </dgm:pt>
    <dgm:pt modelId="{66D55EE0-D2A3-4249-A269-01171B92EE81}" type="pres">
      <dgm:prSet presAssocID="{529D5434-02C2-4D66-89F4-FFA36BC16A32}" presName="node" presStyleLbl="node1" presStyleIdx="17" presStyleCnt="18">
        <dgm:presLayoutVars>
          <dgm:bulletEnabled val="1"/>
        </dgm:presLayoutVars>
      </dgm:prSet>
      <dgm:spPr/>
    </dgm:pt>
  </dgm:ptLst>
  <dgm:cxnLst>
    <dgm:cxn modelId="{69AF9F00-5C45-4852-BBB4-CB5E0CA218F2}" srcId="{01573EB5-CD2A-4A06-8CDC-6CFBE00652FA}" destId="{05CA51FE-69DF-490E-8B14-400650D9EF82}" srcOrd="13" destOrd="0" parTransId="{DC1C817A-4CE9-42D3-B781-F99C05A217FF}" sibTransId="{45D5B26A-3501-496A-BFF4-FC07A804F478}"/>
    <dgm:cxn modelId="{76478705-6054-4221-AB5F-869C31FB2BBA}" type="presOf" srcId="{CA851EE3-99F6-4773-B665-7B2B97DE84D2}" destId="{ECB3EEFE-83E4-4D48-A09F-090028001794}" srcOrd="0" destOrd="0" presId="urn:microsoft.com/office/officeart/2005/8/layout/default"/>
    <dgm:cxn modelId="{C47A9C22-1F2C-47AB-8B67-0E980E9E4CCB}" srcId="{01573EB5-CD2A-4A06-8CDC-6CFBE00652FA}" destId="{AFD829AA-27D8-4F32-B300-06B527C3AF9D}" srcOrd="7" destOrd="0" parTransId="{22F8304D-DFF9-44F4-BFCD-DDB337F259D0}" sibTransId="{6F0E80F3-8662-4866-A808-80F2CB6A34B9}"/>
    <dgm:cxn modelId="{04BBF323-ADCC-44A1-AE95-8E4DAD12C8EF}" srcId="{01573EB5-CD2A-4A06-8CDC-6CFBE00652FA}" destId="{F2D53D89-676B-4E3D-93A5-CEEEDCC5BCB9}" srcOrd="10" destOrd="0" parTransId="{B2E97DED-D52D-4619-9D9C-235DBADE69E8}" sibTransId="{9A31D061-81DB-40AE-9850-55F3F299F29E}"/>
    <dgm:cxn modelId="{AEA5962D-C9D4-4CA3-963F-EA83656F7893}" type="presOf" srcId="{05CA51FE-69DF-490E-8B14-400650D9EF82}" destId="{F813B9B5-F4B3-4894-AA60-3A516D247D80}" srcOrd="0" destOrd="0" presId="urn:microsoft.com/office/officeart/2005/8/layout/default"/>
    <dgm:cxn modelId="{001F633D-E14A-499E-8602-CF68CC672EED}" type="presOf" srcId="{AFD829AA-27D8-4F32-B300-06B527C3AF9D}" destId="{67B52F91-D0BF-4774-AC90-2AF7525B5926}" srcOrd="0" destOrd="0" presId="urn:microsoft.com/office/officeart/2005/8/layout/default"/>
    <dgm:cxn modelId="{16C0773D-11A7-4D7A-A81E-7AD827BBCEA6}" srcId="{01573EB5-CD2A-4A06-8CDC-6CFBE00652FA}" destId="{693D5BFF-57C9-43DA-8532-7C4A9A724AAE}" srcOrd="4" destOrd="0" parTransId="{24E19B6E-D5BE-4902-B314-614B72807FCE}" sibTransId="{E852313D-8AE1-4B71-B544-5B62FFCD9218}"/>
    <dgm:cxn modelId="{9E10715B-1C71-47E4-948F-8538CFD73177}" srcId="{01573EB5-CD2A-4A06-8CDC-6CFBE00652FA}" destId="{9927329D-C4FD-4BBB-B4A7-C50D32F03840}" srcOrd="11" destOrd="0" parTransId="{4674E84D-EDC1-49BB-8F4B-37C627B96BE0}" sibTransId="{44C02244-FD86-4139-83B9-FD83056D5CFA}"/>
    <dgm:cxn modelId="{0505965F-1B8C-4BD5-B941-8D86C63ED22A}" srcId="{01573EB5-CD2A-4A06-8CDC-6CFBE00652FA}" destId="{25CE0677-4289-4FB2-ABAE-3D1F78272E0C}" srcOrd="8" destOrd="0" parTransId="{92A4C2E0-6DD0-4FBA-B476-3A4E61874075}" sibTransId="{3A6DEEE5-6939-4E89-8982-D357538457BD}"/>
    <dgm:cxn modelId="{2C90CC62-EC99-483B-B2AC-604B94E6F953}" type="presOf" srcId="{DEE0FF86-331C-4A5A-9420-89E5538074AF}" destId="{7BD6F7AF-DE0D-4FD0-99AC-2A424F0BC548}" srcOrd="0" destOrd="0" presId="urn:microsoft.com/office/officeart/2005/8/layout/default"/>
    <dgm:cxn modelId="{E5560667-5B5C-4035-9403-17A2B1A9C4B0}" srcId="{01573EB5-CD2A-4A06-8CDC-6CFBE00652FA}" destId="{CA851EE3-99F6-4773-B665-7B2B97DE84D2}" srcOrd="0" destOrd="0" parTransId="{FD8E1273-D326-46DC-A7D7-0A164DCF17CE}" sibTransId="{3611FEF7-E2C2-4CA8-B7FF-9CD9F466F2A0}"/>
    <dgm:cxn modelId="{6C3AC747-F5B7-4F62-9374-2080366B0982}" type="presOf" srcId="{456B4F8E-5DA1-4AE8-A3B3-960C9BF23C8D}" destId="{C63B8552-C3B1-4288-8116-40B7E220D947}" srcOrd="0" destOrd="0" presId="urn:microsoft.com/office/officeart/2005/8/layout/default"/>
    <dgm:cxn modelId="{D14A636A-4966-4DA7-A553-F48A7158E70E}" type="presOf" srcId="{0A2768E5-005E-4B4A-BFF7-688D3BEAE361}" destId="{1FAA27F8-40AD-4C8A-A531-83B81EB08267}" srcOrd="0" destOrd="0" presId="urn:microsoft.com/office/officeart/2005/8/layout/default"/>
    <dgm:cxn modelId="{7F6AC551-ACEC-4D2B-99E7-5A24CAAB8A98}" srcId="{01573EB5-CD2A-4A06-8CDC-6CFBE00652FA}" destId="{529D5434-02C2-4D66-89F4-FFA36BC16A32}" srcOrd="17" destOrd="0" parTransId="{EE572CA7-5C33-45B7-A3C9-8C57086E6B13}" sibTransId="{2619D712-BAA7-444C-AB48-33A7B7190937}"/>
    <dgm:cxn modelId="{62F1B273-69BA-4C47-B1B0-971A6D3A477D}" srcId="{01573EB5-CD2A-4A06-8CDC-6CFBE00652FA}" destId="{0A2768E5-005E-4B4A-BFF7-688D3BEAE361}" srcOrd="6" destOrd="0" parTransId="{B03D8DA7-1204-4753-B35D-BBF0A0F69085}" sibTransId="{D4DA82CF-F0A7-4478-8DE5-8D5D91C2672B}"/>
    <dgm:cxn modelId="{4AC20477-8035-4194-BF50-916402D593F2}" srcId="{01573EB5-CD2A-4A06-8CDC-6CFBE00652FA}" destId="{20AD4071-05BF-42E1-A8BF-57556A21B59C}" srcOrd="14" destOrd="0" parTransId="{9B5949E2-0012-46B4-AEED-2B5B2674C7AD}" sibTransId="{CA860FAC-99BA-4102-8ED4-860A7D219D16}"/>
    <dgm:cxn modelId="{93D7B458-1962-4F6F-BDFF-A5DC6C206108}" srcId="{01573EB5-CD2A-4A06-8CDC-6CFBE00652FA}" destId="{B811CF77-2F55-4AA1-A53A-34149CFAE0CD}" srcOrd="2" destOrd="0" parTransId="{273EFBD1-562C-49E9-9308-89D101D25D66}" sibTransId="{9970A37C-1224-4BF1-A535-2494142F95E7}"/>
    <dgm:cxn modelId="{9BBE7E7C-793C-4DAF-914E-0818DEEB2197}" type="presOf" srcId="{C511EE99-2BF3-447E-864C-7B0E2C35F39F}" destId="{9E8A6B38-E167-4394-BA39-20BBF450B284}" srcOrd="0" destOrd="0" presId="urn:microsoft.com/office/officeart/2005/8/layout/default"/>
    <dgm:cxn modelId="{D18B6F8B-127E-4C47-BEB5-7B10413484C5}" type="presOf" srcId="{F2D53D89-676B-4E3D-93A5-CEEEDCC5BCB9}" destId="{816D5D42-4B9A-4788-84DD-24998CB148FE}" srcOrd="0" destOrd="0" presId="urn:microsoft.com/office/officeart/2005/8/layout/default"/>
    <dgm:cxn modelId="{11C89E95-0C07-43BA-826C-AF2FFAA2ED5F}" type="presOf" srcId="{B811CF77-2F55-4AA1-A53A-34149CFAE0CD}" destId="{7B62C49F-E0D2-4AC4-B0BD-CEE0E5FF874F}" srcOrd="0" destOrd="0" presId="urn:microsoft.com/office/officeart/2005/8/layout/default"/>
    <dgm:cxn modelId="{5E53E795-553E-498D-919E-F3782685D465}" srcId="{01573EB5-CD2A-4A06-8CDC-6CFBE00652FA}" destId="{456B4F8E-5DA1-4AE8-A3B3-960C9BF23C8D}" srcOrd="9" destOrd="0" parTransId="{87639903-4629-48E5-A8C2-6605B354CF37}" sibTransId="{01B78FD9-F818-40ED-8EC6-086EB09B96BD}"/>
    <dgm:cxn modelId="{08FBE19C-C3D1-4BF9-A60C-580137830542}" type="presOf" srcId="{18357604-A58E-42F6-AF00-8E76C33B621A}" destId="{D60E4BB1-2FAF-4E8E-B043-47C1154AE8D1}" srcOrd="0" destOrd="0" presId="urn:microsoft.com/office/officeart/2005/8/layout/default"/>
    <dgm:cxn modelId="{146B9EA3-AE24-4FB7-B7C3-058B0B9CA133}" type="presOf" srcId="{529D5434-02C2-4D66-89F4-FFA36BC16A32}" destId="{66D55EE0-D2A3-4249-A269-01171B92EE81}" srcOrd="0" destOrd="0" presId="urn:microsoft.com/office/officeart/2005/8/layout/default"/>
    <dgm:cxn modelId="{A19FB4B1-D9B5-457A-AF47-86931DC8195D}" type="presOf" srcId="{01573EB5-CD2A-4A06-8CDC-6CFBE00652FA}" destId="{8FE98209-1CAF-4956-B6C5-F8F708394C84}" srcOrd="0" destOrd="0" presId="urn:microsoft.com/office/officeart/2005/8/layout/default"/>
    <dgm:cxn modelId="{78C179B5-68BD-4392-8F5B-D05D1006D5FD}" srcId="{01573EB5-CD2A-4A06-8CDC-6CFBE00652FA}" destId="{18357604-A58E-42F6-AF00-8E76C33B621A}" srcOrd="5" destOrd="0" parTransId="{8D74AA89-34F5-4333-9916-E58FA8EEA865}" sibTransId="{64625AAA-C8E9-4A2F-9E74-76E4530C1E38}"/>
    <dgm:cxn modelId="{E3FE81B5-DC40-4655-B82A-B48C1A5B00CA}" srcId="{01573EB5-CD2A-4A06-8CDC-6CFBE00652FA}" destId="{DEE0FF86-331C-4A5A-9420-89E5538074AF}" srcOrd="1" destOrd="0" parTransId="{75CF4ED0-49C7-4224-84E1-B4507677992B}" sibTransId="{6CC4933A-76FF-4AFB-8ABD-BA7FCCE481DD}"/>
    <dgm:cxn modelId="{106E75C0-50E9-4B0C-B2C3-1D7C8F56F92F}" srcId="{01573EB5-CD2A-4A06-8CDC-6CFBE00652FA}" destId="{FB05BB39-27FF-42B8-8D82-A3F7429F0726}" srcOrd="15" destOrd="0" parTransId="{FFA77ED7-227F-420E-8E81-C22943AAFA94}" sibTransId="{10F20702-814A-4416-8E5B-E2A74DB861A8}"/>
    <dgm:cxn modelId="{C031CCC0-5843-4ED4-B76B-510499C5484A}" type="presOf" srcId="{20AD4071-05BF-42E1-A8BF-57556A21B59C}" destId="{0310CC74-62AA-4B35-9AC1-18767C6A0D41}" srcOrd="0" destOrd="0" presId="urn:microsoft.com/office/officeart/2005/8/layout/default"/>
    <dgm:cxn modelId="{48C0BBC4-98AE-44C9-9382-E5CC9EA23190}" srcId="{01573EB5-CD2A-4A06-8CDC-6CFBE00652FA}" destId="{56D01A4A-B3E4-4A31-A048-2F8C2179C747}" srcOrd="12" destOrd="0" parTransId="{85C76688-ECEA-479B-B36D-332E65C31505}" sibTransId="{1134929C-94BA-4369-8267-740C4B23ABEB}"/>
    <dgm:cxn modelId="{78B540CB-ADDB-45FB-9D8B-16BC2D590D28}" type="presOf" srcId="{FB05BB39-27FF-42B8-8D82-A3F7429F0726}" destId="{BE774846-9CC6-446E-9F6C-70DEAD9D3467}" srcOrd="0" destOrd="0" presId="urn:microsoft.com/office/officeart/2005/8/layout/default"/>
    <dgm:cxn modelId="{E7E01DCD-A20F-4307-BE28-5F5B1F9E0F8A}" type="presOf" srcId="{56D01A4A-B3E4-4A31-A048-2F8C2179C747}" destId="{37FAAE0F-5F55-4970-B961-028384D3BF6C}" srcOrd="0" destOrd="0" presId="urn:microsoft.com/office/officeart/2005/8/layout/default"/>
    <dgm:cxn modelId="{855831D0-475B-4944-99B8-B16B8AEA9884}" srcId="{01573EB5-CD2A-4A06-8CDC-6CFBE00652FA}" destId="{C8C12D56-796E-4EDD-A5CD-BF98D6BAABA3}" srcOrd="3" destOrd="0" parTransId="{D5D62DB2-9EEC-44E1-8BA5-82D780AF391B}" sibTransId="{7879F807-5151-46F3-8D56-8A4D4AA202A6}"/>
    <dgm:cxn modelId="{E4E140DA-28DC-48FA-8140-62D7A8643382}" type="presOf" srcId="{9927329D-C4FD-4BBB-B4A7-C50D32F03840}" destId="{7DA12364-F1F0-4D2E-802F-C875C0FEFCD9}" srcOrd="0" destOrd="0" presId="urn:microsoft.com/office/officeart/2005/8/layout/default"/>
    <dgm:cxn modelId="{9A8BA8E2-BAEC-4C15-9C97-B26C70957E90}" type="presOf" srcId="{25CE0677-4289-4FB2-ABAE-3D1F78272E0C}" destId="{6C6B7394-5E29-4DA0-8CFA-2DB50347C004}" srcOrd="0" destOrd="0" presId="urn:microsoft.com/office/officeart/2005/8/layout/default"/>
    <dgm:cxn modelId="{5346F4F0-6605-4D15-86A4-81AFE2DE0580}" srcId="{01573EB5-CD2A-4A06-8CDC-6CFBE00652FA}" destId="{C511EE99-2BF3-447E-864C-7B0E2C35F39F}" srcOrd="16" destOrd="0" parTransId="{618DB02F-EAEE-4D13-AF4F-AAB71513F8F6}" sibTransId="{55ACA2EA-76DB-4F1D-A72C-C4FBDB7B6B3C}"/>
    <dgm:cxn modelId="{186A5CFA-9106-42A4-90A5-371A72226321}" type="presOf" srcId="{693D5BFF-57C9-43DA-8532-7C4A9A724AAE}" destId="{4A79D3EA-8105-4764-AFED-123E932297B0}" srcOrd="0" destOrd="0" presId="urn:microsoft.com/office/officeart/2005/8/layout/default"/>
    <dgm:cxn modelId="{04534FFB-70C0-43D3-A963-5E5B1E545771}" type="presOf" srcId="{C8C12D56-796E-4EDD-A5CD-BF98D6BAABA3}" destId="{AC0AFF14-C019-4C98-AA01-B59BDB89E778}" srcOrd="0" destOrd="0" presId="urn:microsoft.com/office/officeart/2005/8/layout/default"/>
    <dgm:cxn modelId="{7A48E561-5048-4CA8-AEF1-04046B1504B9}" type="presParOf" srcId="{8FE98209-1CAF-4956-B6C5-F8F708394C84}" destId="{ECB3EEFE-83E4-4D48-A09F-090028001794}" srcOrd="0" destOrd="0" presId="urn:microsoft.com/office/officeart/2005/8/layout/default"/>
    <dgm:cxn modelId="{B42F732D-DF9C-451D-AFB3-CC647A30A42A}" type="presParOf" srcId="{8FE98209-1CAF-4956-B6C5-F8F708394C84}" destId="{35CB5822-F357-48FC-98B1-764CF7788EE7}" srcOrd="1" destOrd="0" presId="urn:microsoft.com/office/officeart/2005/8/layout/default"/>
    <dgm:cxn modelId="{E6F937EC-8873-4091-93D4-2F0A035E0B2C}" type="presParOf" srcId="{8FE98209-1CAF-4956-B6C5-F8F708394C84}" destId="{7BD6F7AF-DE0D-4FD0-99AC-2A424F0BC548}" srcOrd="2" destOrd="0" presId="urn:microsoft.com/office/officeart/2005/8/layout/default"/>
    <dgm:cxn modelId="{41BA1758-5D38-4AD6-9EBD-BA1F7E831155}" type="presParOf" srcId="{8FE98209-1CAF-4956-B6C5-F8F708394C84}" destId="{CAF3CF6B-1B16-481F-A181-C19E292B76D0}" srcOrd="3" destOrd="0" presId="urn:microsoft.com/office/officeart/2005/8/layout/default"/>
    <dgm:cxn modelId="{D3F23E7E-3B00-43B0-ADFB-FC213BBFDCE2}" type="presParOf" srcId="{8FE98209-1CAF-4956-B6C5-F8F708394C84}" destId="{7B62C49F-E0D2-4AC4-B0BD-CEE0E5FF874F}" srcOrd="4" destOrd="0" presId="urn:microsoft.com/office/officeart/2005/8/layout/default"/>
    <dgm:cxn modelId="{2AF89DAD-3315-464C-8F3C-F32F063778FE}" type="presParOf" srcId="{8FE98209-1CAF-4956-B6C5-F8F708394C84}" destId="{21BBFC16-D7FE-4B5C-B1BE-ECE15F0E08E6}" srcOrd="5" destOrd="0" presId="urn:microsoft.com/office/officeart/2005/8/layout/default"/>
    <dgm:cxn modelId="{1B3B74A1-EB91-42E7-9D20-D68CD18BD020}" type="presParOf" srcId="{8FE98209-1CAF-4956-B6C5-F8F708394C84}" destId="{AC0AFF14-C019-4C98-AA01-B59BDB89E778}" srcOrd="6" destOrd="0" presId="urn:microsoft.com/office/officeart/2005/8/layout/default"/>
    <dgm:cxn modelId="{AAE325BC-A1E2-42C9-9323-E8FDAFFF18C8}" type="presParOf" srcId="{8FE98209-1CAF-4956-B6C5-F8F708394C84}" destId="{65CCB9E3-B07B-4AFF-B7D4-0768EACCEAE7}" srcOrd="7" destOrd="0" presId="urn:microsoft.com/office/officeart/2005/8/layout/default"/>
    <dgm:cxn modelId="{DB36EC8D-168A-4D47-B458-2D04DF913735}" type="presParOf" srcId="{8FE98209-1CAF-4956-B6C5-F8F708394C84}" destId="{4A79D3EA-8105-4764-AFED-123E932297B0}" srcOrd="8" destOrd="0" presId="urn:microsoft.com/office/officeart/2005/8/layout/default"/>
    <dgm:cxn modelId="{99B963EF-EBC0-4631-BA03-5345E700465C}" type="presParOf" srcId="{8FE98209-1CAF-4956-B6C5-F8F708394C84}" destId="{5B8CDBE5-B83F-4781-A5A8-9509B28ABCE1}" srcOrd="9" destOrd="0" presId="urn:microsoft.com/office/officeart/2005/8/layout/default"/>
    <dgm:cxn modelId="{1E48214F-453D-412E-AB1B-528D76DF20D2}" type="presParOf" srcId="{8FE98209-1CAF-4956-B6C5-F8F708394C84}" destId="{D60E4BB1-2FAF-4E8E-B043-47C1154AE8D1}" srcOrd="10" destOrd="0" presId="urn:microsoft.com/office/officeart/2005/8/layout/default"/>
    <dgm:cxn modelId="{06A8D657-9E4F-4B8C-9A45-72AEC6164C74}" type="presParOf" srcId="{8FE98209-1CAF-4956-B6C5-F8F708394C84}" destId="{DD56E057-F73A-40B1-AAC8-75BE259850B3}" srcOrd="11" destOrd="0" presId="urn:microsoft.com/office/officeart/2005/8/layout/default"/>
    <dgm:cxn modelId="{EFD5F4F7-8BB9-463E-B338-0992DBA3D9C9}" type="presParOf" srcId="{8FE98209-1CAF-4956-B6C5-F8F708394C84}" destId="{1FAA27F8-40AD-4C8A-A531-83B81EB08267}" srcOrd="12" destOrd="0" presId="urn:microsoft.com/office/officeart/2005/8/layout/default"/>
    <dgm:cxn modelId="{063CAE07-1F1E-4CB3-8DA1-284FD1F08425}" type="presParOf" srcId="{8FE98209-1CAF-4956-B6C5-F8F708394C84}" destId="{448F1DD9-6D3D-4426-AFD4-E1FAD1C01E16}" srcOrd="13" destOrd="0" presId="urn:microsoft.com/office/officeart/2005/8/layout/default"/>
    <dgm:cxn modelId="{2BF97CE2-3126-4C70-9B97-019A15A8772B}" type="presParOf" srcId="{8FE98209-1CAF-4956-B6C5-F8F708394C84}" destId="{67B52F91-D0BF-4774-AC90-2AF7525B5926}" srcOrd="14" destOrd="0" presId="urn:microsoft.com/office/officeart/2005/8/layout/default"/>
    <dgm:cxn modelId="{2BA8FBEF-A63E-48E1-A0C9-6440C5F95DA6}" type="presParOf" srcId="{8FE98209-1CAF-4956-B6C5-F8F708394C84}" destId="{9463CD72-7D1B-45DA-B16A-2B7DF0F0FC19}" srcOrd="15" destOrd="0" presId="urn:microsoft.com/office/officeart/2005/8/layout/default"/>
    <dgm:cxn modelId="{5A1FFDF3-A687-4D03-AC52-23C182B45AF5}" type="presParOf" srcId="{8FE98209-1CAF-4956-B6C5-F8F708394C84}" destId="{6C6B7394-5E29-4DA0-8CFA-2DB50347C004}" srcOrd="16" destOrd="0" presId="urn:microsoft.com/office/officeart/2005/8/layout/default"/>
    <dgm:cxn modelId="{473E1B7B-E0FD-4BA2-AF4C-7301FC020C7B}" type="presParOf" srcId="{8FE98209-1CAF-4956-B6C5-F8F708394C84}" destId="{617A11DB-BF07-458A-B385-F92290F62426}" srcOrd="17" destOrd="0" presId="urn:microsoft.com/office/officeart/2005/8/layout/default"/>
    <dgm:cxn modelId="{C63013E6-877C-4EE1-A2AB-A3B5F82C10CB}" type="presParOf" srcId="{8FE98209-1CAF-4956-B6C5-F8F708394C84}" destId="{C63B8552-C3B1-4288-8116-40B7E220D947}" srcOrd="18" destOrd="0" presId="urn:microsoft.com/office/officeart/2005/8/layout/default"/>
    <dgm:cxn modelId="{C93FA572-75FF-4078-9A50-A7C9C32DC563}" type="presParOf" srcId="{8FE98209-1CAF-4956-B6C5-F8F708394C84}" destId="{4FADC388-D7A5-40BE-AE21-FA1CA487A8F7}" srcOrd="19" destOrd="0" presId="urn:microsoft.com/office/officeart/2005/8/layout/default"/>
    <dgm:cxn modelId="{2A7F4546-1CD0-4687-AE64-C58F2EF437B6}" type="presParOf" srcId="{8FE98209-1CAF-4956-B6C5-F8F708394C84}" destId="{816D5D42-4B9A-4788-84DD-24998CB148FE}" srcOrd="20" destOrd="0" presId="urn:microsoft.com/office/officeart/2005/8/layout/default"/>
    <dgm:cxn modelId="{D38657B0-08DE-409C-AC0E-1D16739B4FD1}" type="presParOf" srcId="{8FE98209-1CAF-4956-B6C5-F8F708394C84}" destId="{2F7F6CE3-7090-4765-A446-9F88DA787507}" srcOrd="21" destOrd="0" presId="urn:microsoft.com/office/officeart/2005/8/layout/default"/>
    <dgm:cxn modelId="{BA6C6AE9-B7D5-4DBA-AA3E-61A47604DA36}" type="presParOf" srcId="{8FE98209-1CAF-4956-B6C5-F8F708394C84}" destId="{7DA12364-F1F0-4D2E-802F-C875C0FEFCD9}" srcOrd="22" destOrd="0" presId="urn:microsoft.com/office/officeart/2005/8/layout/default"/>
    <dgm:cxn modelId="{F28F49A9-67E9-4D12-B40D-473BA2F513EE}" type="presParOf" srcId="{8FE98209-1CAF-4956-B6C5-F8F708394C84}" destId="{B5AD16EE-3791-4231-BCA2-B5B7923251AC}" srcOrd="23" destOrd="0" presId="urn:microsoft.com/office/officeart/2005/8/layout/default"/>
    <dgm:cxn modelId="{1A877D29-329B-4CB0-B6C6-109BAB342DCB}" type="presParOf" srcId="{8FE98209-1CAF-4956-B6C5-F8F708394C84}" destId="{37FAAE0F-5F55-4970-B961-028384D3BF6C}" srcOrd="24" destOrd="0" presId="urn:microsoft.com/office/officeart/2005/8/layout/default"/>
    <dgm:cxn modelId="{F0E2E443-3CB3-4CE2-B379-61C500DE139E}" type="presParOf" srcId="{8FE98209-1CAF-4956-B6C5-F8F708394C84}" destId="{33AFE1F1-3D8F-41A6-804F-85F58BA2BF0D}" srcOrd="25" destOrd="0" presId="urn:microsoft.com/office/officeart/2005/8/layout/default"/>
    <dgm:cxn modelId="{E5260AAB-E1EB-47D2-8902-8522EA601413}" type="presParOf" srcId="{8FE98209-1CAF-4956-B6C5-F8F708394C84}" destId="{F813B9B5-F4B3-4894-AA60-3A516D247D80}" srcOrd="26" destOrd="0" presId="urn:microsoft.com/office/officeart/2005/8/layout/default"/>
    <dgm:cxn modelId="{19192FC0-73DC-41B0-96D3-4FA964C91D09}" type="presParOf" srcId="{8FE98209-1CAF-4956-B6C5-F8F708394C84}" destId="{0375326B-62DB-494F-9683-B8F3B245D09A}" srcOrd="27" destOrd="0" presId="urn:microsoft.com/office/officeart/2005/8/layout/default"/>
    <dgm:cxn modelId="{D575F999-DCCF-4B93-8440-FB419536A4AB}" type="presParOf" srcId="{8FE98209-1CAF-4956-B6C5-F8F708394C84}" destId="{0310CC74-62AA-4B35-9AC1-18767C6A0D41}" srcOrd="28" destOrd="0" presId="urn:microsoft.com/office/officeart/2005/8/layout/default"/>
    <dgm:cxn modelId="{8CC76102-DC6D-4A9E-9137-B19FF201106F}" type="presParOf" srcId="{8FE98209-1CAF-4956-B6C5-F8F708394C84}" destId="{B7745625-D644-4FBE-AC1A-AFD7F4B841C3}" srcOrd="29" destOrd="0" presId="urn:microsoft.com/office/officeart/2005/8/layout/default"/>
    <dgm:cxn modelId="{ED36E30F-03D7-4D39-ADC2-F29EB354D916}" type="presParOf" srcId="{8FE98209-1CAF-4956-B6C5-F8F708394C84}" destId="{BE774846-9CC6-446E-9F6C-70DEAD9D3467}" srcOrd="30" destOrd="0" presId="urn:microsoft.com/office/officeart/2005/8/layout/default"/>
    <dgm:cxn modelId="{A416B3CF-A4C8-47DB-821E-7127E9FAB413}" type="presParOf" srcId="{8FE98209-1CAF-4956-B6C5-F8F708394C84}" destId="{ED3855C6-3A07-472E-BC61-0434AAC5CC1F}" srcOrd="31" destOrd="0" presId="urn:microsoft.com/office/officeart/2005/8/layout/default"/>
    <dgm:cxn modelId="{002EB8B8-AB33-46A2-A43A-2E087B6C1ED6}" type="presParOf" srcId="{8FE98209-1CAF-4956-B6C5-F8F708394C84}" destId="{9E8A6B38-E167-4394-BA39-20BBF450B284}" srcOrd="32" destOrd="0" presId="urn:microsoft.com/office/officeart/2005/8/layout/default"/>
    <dgm:cxn modelId="{01BA8E23-A3EF-4634-8000-6720CA809EC0}" type="presParOf" srcId="{8FE98209-1CAF-4956-B6C5-F8F708394C84}" destId="{E515B21C-645B-4E3F-9310-111DC6F9FB68}" srcOrd="33" destOrd="0" presId="urn:microsoft.com/office/officeart/2005/8/layout/default"/>
    <dgm:cxn modelId="{F3E2A633-7646-46FD-A435-8ABC6943B8E8}" type="presParOf" srcId="{8FE98209-1CAF-4956-B6C5-F8F708394C84}" destId="{66D55EE0-D2A3-4249-A269-01171B92EE81}" srcOrd="3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147C85-4D34-4059-AB8F-2F364899542A}">
      <dsp:nvSpPr>
        <dsp:cNvPr id="0" name=""/>
        <dsp:cNvSpPr/>
      </dsp:nvSpPr>
      <dsp:spPr>
        <a:xfrm>
          <a:off x="495383" y="1914588"/>
          <a:ext cx="2521279" cy="522160"/>
        </a:xfrm>
        <a:prstGeom prst="homePlate">
          <a:avLst>
            <a:gd name="adj" fmla="val 4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577850">
            <a:lnSpc>
              <a:spcPct val="90000"/>
            </a:lnSpc>
            <a:spcBef>
              <a:spcPct val="0"/>
            </a:spcBef>
            <a:spcAft>
              <a:spcPct val="35000"/>
            </a:spcAft>
            <a:buNone/>
          </a:pPr>
          <a:r>
            <a:rPr lang="en-US" sz="1300" kern="1200"/>
            <a:t>2019</a:t>
          </a:r>
        </a:p>
      </dsp:txBody>
      <dsp:txXfrm>
        <a:off x="495383" y="1914588"/>
        <a:ext cx="2416847" cy="522160"/>
      </dsp:txXfrm>
    </dsp:sp>
    <dsp:sp modelId="{9E65DC05-A08E-482C-830F-E7007D534B21}">
      <dsp:nvSpPr>
        <dsp:cNvPr id="0" name=""/>
        <dsp:cNvSpPr/>
      </dsp:nvSpPr>
      <dsp:spPr>
        <a:xfrm>
          <a:off x="5134" y="0"/>
          <a:ext cx="3501776" cy="1392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5570" rIns="0" bIns="115570" numCol="1" spcCol="1270" anchor="b" anchorCtr="1">
          <a:noAutofit/>
        </a:bodyPr>
        <a:lstStyle/>
        <a:p>
          <a:pPr marL="0" lvl="0" indent="0" algn="ctr" defTabSz="577850">
            <a:lnSpc>
              <a:spcPct val="90000"/>
            </a:lnSpc>
            <a:spcBef>
              <a:spcPct val="0"/>
            </a:spcBef>
            <a:spcAft>
              <a:spcPct val="35000"/>
            </a:spcAft>
            <a:buNone/>
          </a:pPr>
          <a:r>
            <a:rPr lang="en-US" sz="1300" kern="1200"/>
            <a:t>Full-time</a:t>
          </a:r>
        </a:p>
        <a:p>
          <a:pPr marL="0" lvl="0" indent="0" algn="ctr" defTabSz="577850">
            <a:lnSpc>
              <a:spcPct val="90000"/>
            </a:lnSpc>
            <a:spcBef>
              <a:spcPct val="0"/>
            </a:spcBef>
            <a:spcAft>
              <a:spcPct val="35000"/>
            </a:spcAft>
            <a:buNone/>
          </a:pPr>
          <a:r>
            <a:rPr lang="en-US" sz="1300" kern="1200"/>
            <a:t>7 applications submitted.</a:t>
          </a:r>
        </a:p>
        <a:p>
          <a:pPr marL="0" lvl="0" indent="0" algn="ctr" defTabSz="577850">
            <a:lnSpc>
              <a:spcPct val="90000"/>
            </a:lnSpc>
            <a:spcBef>
              <a:spcPct val="0"/>
            </a:spcBef>
            <a:spcAft>
              <a:spcPct val="35000"/>
            </a:spcAft>
            <a:buNone/>
          </a:pPr>
          <a:r>
            <a:rPr lang="en-US" sz="1300" kern="1200"/>
            <a:t>4 students entered and graduated.</a:t>
          </a:r>
        </a:p>
        <a:p>
          <a:pPr marL="0" lvl="0" indent="0" algn="ctr" defTabSz="577850">
            <a:lnSpc>
              <a:spcPct val="90000"/>
            </a:lnSpc>
            <a:spcBef>
              <a:spcPct val="0"/>
            </a:spcBef>
            <a:spcAft>
              <a:spcPct val="35000"/>
            </a:spcAft>
            <a:buNone/>
          </a:pPr>
          <a:r>
            <a:rPr lang="en-US" sz="1300" kern="1200"/>
            <a:t>Full scholarship</a:t>
          </a:r>
        </a:p>
      </dsp:txBody>
      <dsp:txXfrm>
        <a:off x="5134" y="0"/>
        <a:ext cx="3501776" cy="1392428"/>
      </dsp:txXfrm>
    </dsp:sp>
    <dsp:sp modelId="{C8F43ED9-82AB-4395-92F6-636F4B832B9D}">
      <dsp:nvSpPr>
        <dsp:cNvPr id="0" name=""/>
        <dsp:cNvSpPr/>
      </dsp:nvSpPr>
      <dsp:spPr>
        <a:xfrm>
          <a:off x="3016662" y="2175669"/>
          <a:ext cx="980497" cy="0"/>
        </a:xfrm>
        <a:custGeom>
          <a:avLst/>
          <a:gdLst/>
          <a:ahLst/>
          <a:cxnLst/>
          <a:rect l="0" t="0" r="0" b="0"/>
          <a:pathLst>
            <a:path>
              <a:moveTo>
                <a:pt x="0" y="0"/>
              </a:moveTo>
              <a:lnTo>
                <a:pt x="980497"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C78C51B-1002-4B88-BE5E-94AADB97CFB8}">
      <dsp:nvSpPr>
        <dsp:cNvPr id="0" name=""/>
        <dsp:cNvSpPr/>
      </dsp:nvSpPr>
      <dsp:spPr>
        <a:xfrm>
          <a:off x="1756023" y="1479454"/>
          <a:ext cx="0" cy="435133"/>
        </a:xfrm>
        <a:prstGeom prst="line">
          <a:avLst/>
        </a:prstGeom>
        <a:noFill/>
        <a:ln w="1270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902322CE-FA32-44C7-81C6-F685415F98F9}">
      <dsp:nvSpPr>
        <dsp:cNvPr id="0" name=""/>
        <dsp:cNvSpPr/>
      </dsp:nvSpPr>
      <dsp:spPr>
        <a:xfrm>
          <a:off x="1712509" y="1392428"/>
          <a:ext cx="87026" cy="8702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B553349-C66B-49B3-956D-33AC1737A4F2}">
      <dsp:nvSpPr>
        <dsp:cNvPr id="0" name=""/>
        <dsp:cNvSpPr/>
      </dsp:nvSpPr>
      <dsp:spPr>
        <a:xfrm>
          <a:off x="3997160" y="1914588"/>
          <a:ext cx="2521279" cy="522160"/>
        </a:xfrm>
        <a:prstGeom prst="hexagon">
          <a:avLst>
            <a:gd name="adj" fmla="val 40000"/>
            <a:gd name="vf" fmla="val 115470"/>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577850">
            <a:lnSpc>
              <a:spcPct val="90000"/>
            </a:lnSpc>
            <a:spcBef>
              <a:spcPct val="0"/>
            </a:spcBef>
            <a:spcAft>
              <a:spcPct val="35000"/>
            </a:spcAft>
            <a:buNone/>
          </a:pPr>
          <a:r>
            <a:rPr lang="en-US" sz="1300" kern="1200"/>
            <a:t>2020</a:t>
          </a:r>
        </a:p>
      </dsp:txBody>
      <dsp:txXfrm>
        <a:off x="4276888" y="1972520"/>
        <a:ext cx="1961823" cy="406296"/>
      </dsp:txXfrm>
    </dsp:sp>
    <dsp:sp modelId="{13D94586-AEAB-424C-A0CD-314FB239E106}">
      <dsp:nvSpPr>
        <dsp:cNvPr id="0" name=""/>
        <dsp:cNvSpPr/>
      </dsp:nvSpPr>
      <dsp:spPr>
        <a:xfrm>
          <a:off x="3506911" y="2958909"/>
          <a:ext cx="3501776" cy="1392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5570" rIns="0" bIns="115570" numCol="1" spcCol="1270" anchor="t" anchorCtr="1">
          <a:noAutofit/>
        </a:bodyPr>
        <a:lstStyle/>
        <a:p>
          <a:pPr marL="0" lvl="0" indent="0" algn="ctr" defTabSz="577850">
            <a:lnSpc>
              <a:spcPct val="90000"/>
            </a:lnSpc>
            <a:spcBef>
              <a:spcPct val="0"/>
            </a:spcBef>
            <a:spcAft>
              <a:spcPct val="35000"/>
            </a:spcAft>
            <a:buNone/>
          </a:pPr>
          <a:r>
            <a:rPr lang="en-US" sz="1300" kern="1200"/>
            <a:t>Distance </a:t>
          </a:r>
        </a:p>
        <a:p>
          <a:pPr marL="0" lvl="0" indent="0" algn="ctr" defTabSz="577850">
            <a:lnSpc>
              <a:spcPct val="90000"/>
            </a:lnSpc>
            <a:spcBef>
              <a:spcPct val="0"/>
            </a:spcBef>
            <a:spcAft>
              <a:spcPct val="35000"/>
            </a:spcAft>
            <a:buNone/>
          </a:pPr>
          <a:r>
            <a:rPr lang="en-US" sz="1300" kern="1200"/>
            <a:t>26 applications submitted.</a:t>
          </a:r>
        </a:p>
        <a:p>
          <a:pPr marL="0" lvl="0" indent="0" algn="ctr" defTabSz="577850">
            <a:lnSpc>
              <a:spcPct val="90000"/>
            </a:lnSpc>
            <a:spcBef>
              <a:spcPct val="0"/>
            </a:spcBef>
            <a:spcAft>
              <a:spcPct val="35000"/>
            </a:spcAft>
            <a:buNone/>
          </a:pPr>
          <a:r>
            <a:rPr lang="en-US" sz="1300" kern="1200"/>
            <a:t>12 students entered.</a:t>
          </a:r>
        </a:p>
        <a:p>
          <a:pPr marL="0" lvl="0" indent="0" algn="ctr" defTabSz="577850">
            <a:lnSpc>
              <a:spcPct val="90000"/>
            </a:lnSpc>
            <a:spcBef>
              <a:spcPct val="0"/>
            </a:spcBef>
            <a:spcAft>
              <a:spcPct val="35000"/>
            </a:spcAft>
            <a:buNone/>
          </a:pPr>
          <a:r>
            <a:rPr lang="en-US" sz="1300" kern="1200"/>
            <a:t>Half scholarship</a:t>
          </a:r>
        </a:p>
      </dsp:txBody>
      <dsp:txXfrm>
        <a:off x="3506911" y="2958909"/>
        <a:ext cx="3501776" cy="1392428"/>
      </dsp:txXfrm>
    </dsp:sp>
    <dsp:sp modelId="{BF19D522-EDD6-4992-958D-E3F6705A73BB}">
      <dsp:nvSpPr>
        <dsp:cNvPr id="0" name=""/>
        <dsp:cNvSpPr/>
      </dsp:nvSpPr>
      <dsp:spPr>
        <a:xfrm>
          <a:off x="6518439" y="2175669"/>
          <a:ext cx="980497" cy="0"/>
        </a:xfrm>
        <a:custGeom>
          <a:avLst/>
          <a:gdLst/>
          <a:ahLst/>
          <a:cxnLst/>
          <a:rect l="0" t="0" r="0" b="0"/>
          <a:pathLst>
            <a:path>
              <a:moveTo>
                <a:pt x="0" y="0"/>
              </a:moveTo>
              <a:lnTo>
                <a:pt x="980497" y="0"/>
              </a:lnTo>
            </a:path>
          </a:pathLst>
        </a:custGeom>
        <a:no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6973EC-458A-4233-B485-AAD4460FE397}">
      <dsp:nvSpPr>
        <dsp:cNvPr id="0" name=""/>
        <dsp:cNvSpPr/>
      </dsp:nvSpPr>
      <dsp:spPr>
        <a:xfrm>
          <a:off x="5257799" y="2436749"/>
          <a:ext cx="0" cy="435133"/>
        </a:xfrm>
        <a:prstGeom prst="line">
          <a:avLst/>
        </a:prstGeom>
        <a:noFill/>
        <a:ln w="12700" cap="flat" cmpd="sng" algn="ctr">
          <a:solidFill>
            <a:schemeClr val="accent5">
              <a:hueOff val="-3379271"/>
              <a:satOff val="-8710"/>
              <a:lumOff val="-5883"/>
              <a:alphaOff val="0"/>
            </a:schemeClr>
          </a:solidFill>
          <a:prstDash val="dash"/>
          <a:miter lim="800000"/>
        </a:ln>
        <a:effectLst/>
      </dsp:spPr>
      <dsp:style>
        <a:lnRef idx="1">
          <a:scrgbClr r="0" g="0" b="0"/>
        </a:lnRef>
        <a:fillRef idx="0">
          <a:scrgbClr r="0" g="0" b="0"/>
        </a:fillRef>
        <a:effectRef idx="0">
          <a:scrgbClr r="0" g="0" b="0"/>
        </a:effectRef>
        <a:fontRef idx="minor"/>
      </dsp:style>
    </dsp:sp>
    <dsp:sp modelId="{DA390ADC-3621-44F5-AD6A-6C0BFAE50B4E}">
      <dsp:nvSpPr>
        <dsp:cNvPr id="0" name=""/>
        <dsp:cNvSpPr/>
      </dsp:nvSpPr>
      <dsp:spPr>
        <a:xfrm>
          <a:off x="5214286" y="2871883"/>
          <a:ext cx="87026" cy="87026"/>
        </a:xfrm>
        <a:prstGeom prst="rect">
          <a:avLst/>
        </a:prstGeom>
        <a:solidFill>
          <a:schemeClr val="accent5">
            <a:hueOff val="-3379271"/>
            <a:satOff val="-8710"/>
            <a:lumOff val="-588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49A51D3-E6E8-4E2A-8457-7B224BD7F57E}">
      <dsp:nvSpPr>
        <dsp:cNvPr id="0" name=""/>
        <dsp:cNvSpPr/>
      </dsp:nvSpPr>
      <dsp:spPr>
        <a:xfrm rot="10800000">
          <a:off x="7498937" y="1914588"/>
          <a:ext cx="2521279" cy="522160"/>
        </a:xfrm>
        <a:prstGeom prst="homePlate">
          <a:avLst>
            <a:gd name="adj" fmla="val 40000"/>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577850">
            <a:lnSpc>
              <a:spcPct val="90000"/>
            </a:lnSpc>
            <a:spcBef>
              <a:spcPct val="0"/>
            </a:spcBef>
            <a:spcAft>
              <a:spcPct val="35000"/>
            </a:spcAft>
            <a:buNone/>
          </a:pPr>
          <a:r>
            <a:rPr lang="en-US" sz="1300" kern="1200"/>
            <a:t>2021</a:t>
          </a:r>
        </a:p>
      </dsp:txBody>
      <dsp:txXfrm rot="10800000">
        <a:off x="7603369" y="1914588"/>
        <a:ext cx="2416847" cy="522160"/>
      </dsp:txXfrm>
    </dsp:sp>
    <dsp:sp modelId="{B729129C-DA6C-46E5-842C-E03A8A85D453}">
      <dsp:nvSpPr>
        <dsp:cNvPr id="0" name=""/>
        <dsp:cNvSpPr/>
      </dsp:nvSpPr>
      <dsp:spPr>
        <a:xfrm>
          <a:off x="7008688" y="0"/>
          <a:ext cx="3501776" cy="1392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5570" rIns="0" bIns="115570" numCol="1" spcCol="1270" anchor="b" anchorCtr="1">
          <a:noAutofit/>
        </a:bodyPr>
        <a:lstStyle/>
        <a:p>
          <a:pPr marL="0" lvl="0" indent="0" algn="ctr" defTabSz="577850">
            <a:lnSpc>
              <a:spcPct val="90000"/>
            </a:lnSpc>
            <a:spcBef>
              <a:spcPct val="0"/>
            </a:spcBef>
            <a:spcAft>
              <a:spcPct val="35000"/>
            </a:spcAft>
            <a:buNone/>
          </a:pPr>
          <a:r>
            <a:rPr lang="en-US" sz="1300" kern="1200"/>
            <a:t>Distance</a:t>
          </a:r>
        </a:p>
        <a:p>
          <a:pPr marL="0" lvl="0" indent="0" algn="ctr" defTabSz="577850">
            <a:lnSpc>
              <a:spcPct val="90000"/>
            </a:lnSpc>
            <a:spcBef>
              <a:spcPct val="0"/>
            </a:spcBef>
            <a:spcAft>
              <a:spcPct val="35000"/>
            </a:spcAft>
            <a:buNone/>
          </a:pPr>
          <a:r>
            <a:rPr lang="en-US" sz="1300" kern="1200"/>
            <a:t>Over 40 applications submitted</a:t>
          </a:r>
        </a:p>
        <a:p>
          <a:pPr marL="0" lvl="0" indent="0" algn="ctr" defTabSz="577850">
            <a:lnSpc>
              <a:spcPct val="90000"/>
            </a:lnSpc>
            <a:spcBef>
              <a:spcPct val="0"/>
            </a:spcBef>
            <a:spcAft>
              <a:spcPct val="35000"/>
            </a:spcAft>
            <a:buNone/>
          </a:pPr>
          <a:r>
            <a:rPr lang="en-US" sz="1300" kern="1200"/>
            <a:t>18 students admitted.</a:t>
          </a:r>
        </a:p>
        <a:p>
          <a:pPr marL="0" lvl="0" indent="0" algn="ctr" defTabSz="577850">
            <a:lnSpc>
              <a:spcPct val="90000"/>
            </a:lnSpc>
            <a:spcBef>
              <a:spcPct val="0"/>
            </a:spcBef>
            <a:spcAft>
              <a:spcPct val="35000"/>
            </a:spcAft>
            <a:buNone/>
          </a:pPr>
          <a:r>
            <a:rPr lang="en-US" sz="1300" kern="1200"/>
            <a:t>No scholarship</a:t>
          </a:r>
        </a:p>
      </dsp:txBody>
      <dsp:txXfrm>
        <a:off x="7008688" y="0"/>
        <a:ext cx="3501776" cy="1392428"/>
      </dsp:txXfrm>
    </dsp:sp>
    <dsp:sp modelId="{882069E3-184D-4B08-B079-800D00E79B37}">
      <dsp:nvSpPr>
        <dsp:cNvPr id="0" name=""/>
        <dsp:cNvSpPr/>
      </dsp:nvSpPr>
      <dsp:spPr>
        <a:xfrm>
          <a:off x="8759576" y="1479454"/>
          <a:ext cx="0" cy="435133"/>
        </a:xfrm>
        <a:prstGeom prst="line">
          <a:avLst/>
        </a:prstGeom>
        <a:noFill/>
        <a:ln w="12700" cap="flat" cmpd="sng" algn="ctr">
          <a:solidFill>
            <a:schemeClr val="accent5">
              <a:hueOff val="-6758543"/>
              <a:satOff val="-17419"/>
              <a:lumOff val="-11765"/>
              <a:alphaOff val="0"/>
            </a:schemeClr>
          </a:solidFill>
          <a:prstDash val="dash"/>
          <a:miter lim="800000"/>
        </a:ln>
        <a:effectLst/>
      </dsp:spPr>
      <dsp:style>
        <a:lnRef idx="1">
          <a:scrgbClr r="0" g="0" b="0"/>
        </a:lnRef>
        <a:fillRef idx="0">
          <a:scrgbClr r="0" g="0" b="0"/>
        </a:fillRef>
        <a:effectRef idx="0">
          <a:scrgbClr r="0" g="0" b="0"/>
        </a:effectRef>
        <a:fontRef idx="minor"/>
      </dsp:style>
    </dsp:sp>
    <dsp:sp modelId="{754879C9-6B65-433F-AE66-37BD89A6FF63}">
      <dsp:nvSpPr>
        <dsp:cNvPr id="0" name=""/>
        <dsp:cNvSpPr/>
      </dsp:nvSpPr>
      <dsp:spPr>
        <a:xfrm>
          <a:off x="8716063" y="1392428"/>
          <a:ext cx="87026" cy="87026"/>
        </a:xfrm>
        <a:prstGeom prst="rect">
          <a:avLst/>
        </a:prstGeom>
        <a:solidFill>
          <a:schemeClr val="accent5">
            <a:hueOff val="-6758543"/>
            <a:satOff val="-17419"/>
            <a:lumOff val="-117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B3EEFE-83E4-4D48-A09F-090028001794}">
      <dsp:nvSpPr>
        <dsp:cNvPr id="0" name=""/>
        <dsp:cNvSpPr/>
      </dsp:nvSpPr>
      <dsp:spPr>
        <a:xfrm>
          <a:off x="3792" y="337309"/>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Vasyl’ Stus Donetsk National University in Vinnytsia</a:t>
          </a:r>
          <a:endParaRPr lang="en-US" sz="1700" kern="1200"/>
        </a:p>
      </dsp:txBody>
      <dsp:txXfrm>
        <a:off x="3792" y="337309"/>
        <a:ext cx="2053478" cy="1232086"/>
      </dsp:txXfrm>
    </dsp:sp>
    <dsp:sp modelId="{7BD6F7AF-DE0D-4FD0-99AC-2A424F0BC548}">
      <dsp:nvSpPr>
        <dsp:cNvPr id="0" name=""/>
        <dsp:cNvSpPr/>
      </dsp:nvSpPr>
      <dsp:spPr>
        <a:xfrm>
          <a:off x="2262618" y="337309"/>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Zhytomyr Polytechnic State University</a:t>
          </a:r>
          <a:endParaRPr lang="en-US" sz="1700" kern="1200"/>
        </a:p>
      </dsp:txBody>
      <dsp:txXfrm>
        <a:off x="2262618" y="337309"/>
        <a:ext cx="2053478" cy="1232086"/>
      </dsp:txXfrm>
    </dsp:sp>
    <dsp:sp modelId="{7B62C49F-E0D2-4AC4-B0BD-CEE0E5FF874F}">
      <dsp:nvSpPr>
        <dsp:cNvPr id="0" name=""/>
        <dsp:cNvSpPr/>
      </dsp:nvSpPr>
      <dsp:spPr>
        <a:xfrm>
          <a:off x="4521444" y="337309"/>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Khmelnytskа Humanitarian and Pedagogical Academy</a:t>
          </a:r>
          <a:endParaRPr lang="en-US" sz="1700" kern="1200"/>
        </a:p>
      </dsp:txBody>
      <dsp:txXfrm>
        <a:off x="4521444" y="337309"/>
        <a:ext cx="2053478" cy="1232086"/>
      </dsp:txXfrm>
    </dsp:sp>
    <dsp:sp modelId="{AC0AFF14-C019-4C98-AA01-B59BDB89E778}">
      <dsp:nvSpPr>
        <dsp:cNvPr id="0" name=""/>
        <dsp:cNvSpPr/>
      </dsp:nvSpPr>
      <dsp:spPr>
        <a:xfrm>
          <a:off x="6780270" y="337309"/>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West Ukrainian National University</a:t>
          </a:r>
          <a:endParaRPr lang="en-US" sz="1700" kern="1200"/>
        </a:p>
      </dsp:txBody>
      <dsp:txXfrm>
        <a:off x="6780270" y="337309"/>
        <a:ext cx="2053478" cy="1232086"/>
      </dsp:txXfrm>
    </dsp:sp>
    <dsp:sp modelId="{4A79D3EA-8105-4764-AFED-123E932297B0}">
      <dsp:nvSpPr>
        <dsp:cNvPr id="0" name=""/>
        <dsp:cNvSpPr/>
      </dsp:nvSpPr>
      <dsp:spPr>
        <a:xfrm>
          <a:off x="9039097" y="337309"/>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Ternopil Volodymyr Hnatiuk National Pedagogical University</a:t>
          </a:r>
          <a:endParaRPr lang="en-US" sz="1700" kern="1200"/>
        </a:p>
      </dsp:txBody>
      <dsp:txXfrm>
        <a:off x="9039097" y="337309"/>
        <a:ext cx="2053478" cy="1232086"/>
      </dsp:txXfrm>
    </dsp:sp>
    <dsp:sp modelId="{D60E4BB1-2FAF-4E8E-B043-47C1154AE8D1}">
      <dsp:nvSpPr>
        <dsp:cNvPr id="0" name=""/>
        <dsp:cNvSpPr/>
      </dsp:nvSpPr>
      <dsp:spPr>
        <a:xfrm>
          <a:off x="3792" y="1774744"/>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Ukrainian State University of Chemical Technology</a:t>
          </a:r>
          <a:endParaRPr lang="en-US" sz="1700" kern="1200"/>
        </a:p>
      </dsp:txBody>
      <dsp:txXfrm>
        <a:off x="3792" y="1774744"/>
        <a:ext cx="2053478" cy="1232086"/>
      </dsp:txXfrm>
    </dsp:sp>
    <dsp:sp modelId="{1FAA27F8-40AD-4C8A-A531-83B81EB08267}">
      <dsp:nvSpPr>
        <dsp:cNvPr id="0" name=""/>
        <dsp:cNvSpPr/>
      </dsp:nvSpPr>
      <dsp:spPr>
        <a:xfrm>
          <a:off x="2262618" y="1774744"/>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Alfred Nobel University</a:t>
          </a:r>
          <a:endParaRPr lang="en-US" sz="1700" kern="1200"/>
        </a:p>
      </dsp:txBody>
      <dsp:txXfrm>
        <a:off x="2262618" y="1774744"/>
        <a:ext cx="2053478" cy="1232086"/>
      </dsp:txXfrm>
    </dsp:sp>
    <dsp:sp modelId="{67B52F91-D0BF-4774-AC90-2AF7525B5926}">
      <dsp:nvSpPr>
        <dsp:cNvPr id="0" name=""/>
        <dsp:cNvSpPr/>
      </dsp:nvSpPr>
      <dsp:spPr>
        <a:xfrm>
          <a:off x="4521444" y="1774744"/>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Oles Honchar Dnipro National University</a:t>
          </a:r>
          <a:endParaRPr lang="en-US" sz="1700" kern="1200"/>
        </a:p>
      </dsp:txBody>
      <dsp:txXfrm>
        <a:off x="4521444" y="1774744"/>
        <a:ext cx="2053478" cy="1232086"/>
      </dsp:txXfrm>
    </dsp:sp>
    <dsp:sp modelId="{6C6B7394-5E29-4DA0-8CFA-2DB50347C004}">
      <dsp:nvSpPr>
        <dsp:cNvPr id="0" name=""/>
        <dsp:cNvSpPr/>
      </dsp:nvSpPr>
      <dsp:spPr>
        <a:xfrm>
          <a:off x="6780270" y="1774744"/>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Odesa National Medical University</a:t>
          </a:r>
          <a:endParaRPr lang="en-US" sz="1700" kern="1200"/>
        </a:p>
      </dsp:txBody>
      <dsp:txXfrm>
        <a:off x="6780270" y="1774744"/>
        <a:ext cx="2053478" cy="1232086"/>
      </dsp:txXfrm>
    </dsp:sp>
    <dsp:sp modelId="{C63B8552-C3B1-4288-8116-40B7E220D947}">
      <dsp:nvSpPr>
        <dsp:cNvPr id="0" name=""/>
        <dsp:cNvSpPr/>
      </dsp:nvSpPr>
      <dsp:spPr>
        <a:xfrm>
          <a:off x="9039097" y="1774744"/>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Odesa Mechnikov National University</a:t>
          </a:r>
          <a:endParaRPr lang="en-US" sz="1700" kern="1200"/>
        </a:p>
      </dsp:txBody>
      <dsp:txXfrm>
        <a:off x="9039097" y="1774744"/>
        <a:ext cx="2053478" cy="1232086"/>
      </dsp:txXfrm>
    </dsp:sp>
    <dsp:sp modelId="{816D5D42-4B9A-4788-84DD-24998CB148FE}">
      <dsp:nvSpPr>
        <dsp:cNvPr id="0" name=""/>
        <dsp:cNvSpPr/>
      </dsp:nvSpPr>
      <dsp:spPr>
        <a:xfrm>
          <a:off x="3792" y="3212178"/>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National University of Horticulture in Uman</a:t>
          </a:r>
          <a:endParaRPr lang="en-US" sz="1700" kern="1200"/>
        </a:p>
      </dsp:txBody>
      <dsp:txXfrm>
        <a:off x="3792" y="3212178"/>
        <a:ext cx="2053478" cy="1232086"/>
      </dsp:txXfrm>
    </dsp:sp>
    <dsp:sp modelId="{7DA12364-F1F0-4D2E-802F-C875C0FEFCD9}">
      <dsp:nvSpPr>
        <dsp:cNvPr id="0" name=""/>
        <dsp:cNvSpPr/>
      </dsp:nvSpPr>
      <dsp:spPr>
        <a:xfrm>
          <a:off x="2262618" y="3212178"/>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Pavel Tychyna Uman State Pedagogical University</a:t>
          </a:r>
          <a:endParaRPr lang="en-US" sz="1700" kern="1200"/>
        </a:p>
      </dsp:txBody>
      <dsp:txXfrm>
        <a:off x="2262618" y="3212178"/>
        <a:ext cx="2053478" cy="1232086"/>
      </dsp:txXfrm>
    </dsp:sp>
    <dsp:sp modelId="{37FAAE0F-5F55-4970-B961-028384D3BF6C}">
      <dsp:nvSpPr>
        <dsp:cNvPr id="0" name=""/>
        <dsp:cNvSpPr/>
      </dsp:nvSpPr>
      <dsp:spPr>
        <a:xfrm>
          <a:off x="4521444" y="3212178"/>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University of the State Fiscal Service of Ukraine</a:t>
          </a:r>
          <a:endParaRPr lang="en-US" sz="1700" kern="1200"/>
        </a:p>
      </dsp:txBody>
      <dsp:txXfrm>
        <a:off x="4521444" y="3212178"/>
        <a:ext cx="2053478" cy="1232086"/>
      </dsp:txXfrm>
    </dsp:sp>
    <dsp:sp modelId="{F813B9B5-F4B3-4894-AA60-3A516D247D80}">
      <dsp:nvSpPr>
        <dsp:cNvPr id="0" name=""/>
        <dsp:cNvSpPr/>
      </dsp:nvSpPr>
      <dsp:spPr>
        <a:xfrm>
          <a:off x="6780270" y="3212178"/>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Poltava National Pedagogical University</a:t>
          </a:r>
          <a:endParaRPr lang="en-US" sz="1700" kern="1200"/>
        </a:p>
      </dsp:txBody>
      <dsp:txXfrm>
        <a:off x="6780270" y="3212178"/>
        <a:ext cx="2053478" cy="1232086"/>
      </dsp:txXfrm>
    </dsp:sp>
    <dsp:sp modelId="{0310CC74-62AA-4B35-9AC1-18767C6A0D41}">
      <dsp:nvSpPr>
        <dsp:cNvPr id="0" name=""/>
        <dsp:cNvSpPr/>
      </dsp:nvSpPr>
      <dsp:spPr>
        <a:xfrm>
          <a:off x="9039097" y="3212178"/>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Yuriy Fedkovych Chernivtsi National University</a:t>
          </a:r>
          <a:endParaRPr lang="en-US" sz="1700" kern="1200"/>
        </a:p>
      </dsp:txBody>
      <dsp:txXfrm>
        <a:off x="9039097" y="3212178"/>
        <a:ext cx="2053478" cy="1232086"/>
      </dsp:txXfrm>
    </dsp:sp>
    <dsp:sp modelId="{BE774846-9CC6-446E-9F6C-70DEAD9D3467}">
      <dsp:nvSpPr>
        <dsp:cNvPr id="0" name=""/>
        <dsp:cNvSpPr/>
      </dsp:nvSpPr>
      <dsp:spPr>
        <a:xfrm>
          <a:off x="2262618" y="4649613"/>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Vasyl Stefanyk Precarpathian National University</a:t>
          </a:r>
          <a:endParaRPr lang="en-US" sz="1700" kern="1200"/>
        </a:p>
      </dsp:txBody>
      <dsp:txXfrm>
        <a:off x="2262618" y="4649613"/>
        <a:ext cx="2053478" cy="1232086"/>
      </dsp:txXfrm>
    </dsp:sp>
    <dsp:sp modelId="{9E8A6B38-E167-4394-BA39-20BBF450B284}">
      <dsp:nvSpPr>
        <dsp:cNvPr id="0" name=""/>
        <dsp:cNvSpPr/>
      </dsp:nvSpPr>
      <dsp:spPr>
        <a:xfrm>
          <a:off x="4521444" y="4649613"/>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Izmail State University of Humanities</a:t>
          </a:r>
          <a:endParaRPr lang="en-US" sz="1700" kern="1200"/>
        </a:p>
      </dsp:txBody>
      <dsp:txXfrm>
        <a:off x="4521444" y="4649613"/>
        <a:ext cx="2053478" cy="1232086"/>
      </dsp:txXfrm>
    </dsp:sp>
    <dsp:sp modelId="{66D55EE0-D2A3-4249-A269-01171B92EE81}">
      <dsp:nvSpPr>
        <dsp:cNvPr id="0" name=""/>
        <dsp:cNvSpPr/>
      </dsp:nvSpPr>
      <dsp:spPr>
        <a:xfrm>
          <a:off x="6780270" y="4649613"/>
          <a:ext cx="2053478" cy="1232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Military Institute of Taras Shevchenko National University of Kyiv</a:t>
          </a:r>
          <a:endParaRPr lang="en-US" sz="1700" kern="1200"/>
        </a:p>
      </dsp:txBody>
      <dsp:txXfrm>
        <a:off x="6780270" y="4649613"/>
        <a:ext cx="2053478" cy="1232086"/>
      </dsp:txXfrm>
    </dsp:sp>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388FB-7111-494A-B988-44431A3393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AR"/>
          </a:p>
        </p:txBody>
      </p:sp>
      <p:sp>
        <p:nvSpPr>
          <p:cNvPr id="3" name="Subtitle 2">
            <a:extLst>
              <a:ext uri="{FF2B5EF4-FFF2-40B4-BE49-F238E27FC236}">
                <a16:creationId xmlns:a16="http://schemas.microsoft.com/office/drawing/2014/main" id="{A20134CD-5839-40F5-95EB-A113EBD29F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AR"/>
          </a:p>
        </p:txBody>
      </p:sp>
      <p:sp>
        <p:nvSpPr>
          <p:cNvPr id="4" name="Date Placeholder 3">
            <a:extLst>
              <a:ext uri="{FF2B5EF4-FFF2-40B4-BE49-F238E27FC236}">
                <a16:creationId xmlns:a16="http://schemas.microsoft.com/office/drawing/2014/main" id="{572C4502-BC14-480C-A524-A2F9146A19A9}"/>
              </a:ext>
            </a:extLst>
          </p:cNvPr>
          <p:cNvSpPr>
            <a:spLocks noGrp="1"/>
          </p:cNvSpPr>
          <p:nvPr>
            <p:ph type="dt" sz="half" idx="10"/>
          </p:nvPr>
        </p:nvSpPr>
        <p:spPr/>
        <p:txBody>
          <a:bodyPr/>
          <a:lstStyle/>
          <a:p>
            <a:fld id="{7E61345C-8079-42DF-875C-18571E17B308}" type="datetimeFigureOut">
              <a:rPr lang="es-AR" smtClean="0"/>
              <a:t>9/11/2021</a:t>
            </a:fld>
            <a:endParaRPr lang="es-AR"/>
          </a:p>
        </p:txBody>
      </p:sp>
      <p:sp>
        <p:nvSpPr>
          <p:cNvPr id="5" name="Footer Placeholder 4">
            <a:extLst>
              <a:ext uri="{FF2B5EF4-FFF2-40B4-BE49-F238E27FC236}">
                <a16:creationId xmlns:a16="http://schemas.microsoft.com/office/drawing/2014/main" id="{A9FC0BA0-6AB7-4D36-9204-6ED677B73027}"/>
              </a:ext>
            </a:extLst>
          </p:cNvPr>
          <p:cNvSpPr>
            <a:spLocks noGrp="1"/>
          </p:cNvSpPr>
          <p:nvPr>
            <p:ph type="ftr" sz="quarter" idx="11"/>
          </p:nvPr>
        </p:nvSpPr>
        <p:spPr/>
        <p:txBody>
          <a:bodyPr/>
          <a:lstStyle/>
          <a:p>
            <a:endParaRPr lang="es-AR"/>
          </a:p>
        </p:txBody>
      </p:sp>
      <p:sp>
        <p:nvSpPr>
          <p:cNvPr id="6" name="Slide Number Placeholder 5">
            <a:extLst>
              <a:ext uri="{FF2B5EF4-FFF2-40B4-BE49-F238E27FC236}">
                <a16:creationId xmlns:a16="http://schemas.microsoft.com/office/drawing/2014/main" id="{B91C74EF-614C-4B19-A803-EF8AAF2BC8BE}"/>
              </a:ext>
            </a:extLst>
          </p:cNvPr>
          <p:cNvSpPr>
            <a:spLocks noGrp="1"/>
          </p:cNvSpPr>
          <p:nvPr>
            <p:ph type="sldNum" sz="quarter" idx="12"/>
          </p:nvPr>
        </p:nvSpPr>
        <p:spPr/>
        <p:txBody>
          <a:bodyPr/>
          <a:lstStyle/>
          <a:p>
            <a:fld id="{CBB6E206-1BF2-4D69-AEEB-0ADF2D976CE0}" type="slidenum">
              <a:rPr lang="es-AR" smtClean="0"/>
              <a:t>‹#›</a:t>
            </a:fld>
            <a:endParaRPr lang="es-AR"/>
          </a:p>
        </p:txBody>
      </p:sp>
    </p:spTree>
    <p:extLst>
      <p:ext uri="{BB962C8B-B14F-4D97-AF65-F5344CB8AC3E}">
        <p14:creationId xmlns:p14="http://schemas.microsoft.com/office/powerpoint/2010/main" val="2769319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8D0D3-61E7-4949-892D-38097B5093FF}"/>
              </a:ext>
            </a:extLst>
          </p:cNvPr>
          <p:cNvSpPr>
            <a:spLocks noGrp="1"/>
          </p:cNvSpPr>
          <p:nvPr>
            <p:ph type="title"/>
          </p:nvPr>
        </p:nvSpPr>
        <p:spPr/>
        <p:txBody>
          <a:bodyPr/>
          <a:lstStyle/>
          <a:p>
            <a:r>
              <a:rPr lang="en-US"/>
              <a:t>Click to edit Master title style</a:t>
            </a:r>
            <a:endParaRPr lang="es-AR"/>
          </a:p>
        </p:txBody>
      </p:sp>
      <p:sp>
        <p:nvSpPr>
          <p:cNvPr id="3" name="Content Placeholder 2">
            <a:extLst>
              <a:ext uri="{FF2B5EF4-FFF2-40B4-BE49-F238E27FC236}">
                <a16:creationId xmlns:a16="http://schemas.microsoft.com/office/drawing/2014/main" id="{BCA3A52F-678B-4E58-9A20-4B26556BBB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4" name="Date Placeholder 3">
            <a:extLst>
              <a:ext uri="{FF2B5EF4-FFF2-40B4-BE49-F238E27FC236}">
                <a16:creationId xmlns:a16="http://schemas.microsoft.com/office/drawing/2014/main" id="{0ED68F28-5E04-43E1-A32F-E9C8BBA6A1B2}"/>
              </a:ext>
            </a:extLst>
          </p:cNvPr>
          <p:cNvSpPr>
            <a:spLocks noGrp="1"/>
          </p:cNvSpPr>
          <p:nvPr>
            <p:ph type="dt" sz="half" idx="10"/>
          </p:nvPr>
        </p:nvSpPr>
        <p:spPr/>
        <p:txBody>
          <a:bodyPr/>
          <a:lstStyle/>
          <a:p>
            <a:fld id="{7E61345C-8079-42DF-875C-18571E17B308}" type="datetimeFigureOut">
              <a:rPr lang="es-AR" smtClean="0"/>
              <a:t>9/11/2021</a:t>
            </a:fld>
            <a:endParaRPr lang="es-AR"/>
          </a:p>
        </p:txBody>
      </p:sp>
      <p:sp>
        <p:nvSpPr>
          <p:cNvPr id="5" name="Footer Placeholder 4">
            <a:extLst>
              <a:ext uri="{FF2B5EF4-FFF2-40B4-BE49-F238E27FC236}">
                <a16:creationId xmlns:a16="http://schemas.microsoft.com/office/drawing/2014/main" id="{94B4FD65-EB5D-4F83-B605-E9356DD7CDD2}"/>
              </a:ext>
            </a:extLst>
          </p:cNvPr>
          <p:cNvSpPr>
            <a:spLocks noGrp="1"/>
          </p:cNvSpPr>
          <p:nvPr>
            <p:ph type="ftr" sz="quarter" idx="11"/>
          </p:nvPr>
        </p:nvSpPr>
        <p:spPr/>
        <p:txBody>
          <a:bodyPr/>
          <a:lstStyle/>
          <a:p>
            <a:endParaRPr lang="es-AR"/>
          </a:p>
        </p:txBody>
      </p:sp>
      <p:sp>
        <p:nvSpPr>
          <p:cNvPr id="6" name="Slide Number Placeholder 5">
            <a:extLst>
              <a:ext uri="{FF2B5EF4-FFF2-40B4-BE49-F238E27FC236}">
                <a16:creationId xmlns:a16="http://schemas.microsoft.com/office/drawing/2014/main" id="{FF90948A-9659-4015-AD7C-4E3E4C721CAB}"/>
              </a:ext>
            </a:extLst>
          </p:cNvPr>
          <p:cNvSpPr>
            <a:spLocks noGrp="1"/>
          </p:cNvSpPr>
          <p:nvPr>
            <p:ph type="sldNum" sz="quarter" idx="12"/>
          </p:nvPr>
        </p:nvSpPr>
        <p:spPr/>
        <p:txBody>
          <a:bodyPr/>
          <a:lstStyle/>
          <a:p>
            <a:fld id="{CBB6E206-1BF2-4D69-AEEB-0ADF2D976CE0}" type="slidenum">
              <a:rPr lang="es-AR" smtClean="0"/>
              <a:t>‹#›</a:t>
            </a:fld>
            <a:endParaRPr lang="es-AR"/>
          </a:p>
        </p:txBody>
      </p:sp>
    </p:spTree>
    <p:extLst>
      <p:ext uri="{BB962C8B-B14F-4D97-AF65-F5344CB8AC3E}">
        <p14:creationId xmlns:p14="http://schemas.microsoft.com/office/powerpoint/2010/main" val="4121305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5DBC3-950E-4927-8DE4-AFB4F3F5D6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AR"/>
          </a:p>
        </p:txBody>
      </p:sp>
      <p:sp>
        <p:nvSpPr>
          <p:cNvPr id="3" name="Text Placeholder 2">
            <a:extLst>
              <a:ext uri="{FF2B5EF4-FFF2-40B4-BE49-F238E27FC236}">
                <a16:creationId xmlns:a16="http://schemas.microsoft.com/office/drawing/2014/main" id="{F223D21C-AA1C-4F07-A0D1-9D41DB5A81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7E5CD9-D2D1-4C6A-BA4E-87B1849458A2}"/>
              </a:ext>
            </a:extLst>
          </p:cNvPr>
          <p:cNvSpPr>
            <a:spLocks noGrp="1"/>
          </p:cNvSpPr>
          <p:nvPr>
            <p:ph type="dt" sz="half" idx="10"/>
          </p:nvPr>
        </p:nvSpPr>
        <p:spPr/>
        <p:txBody>
          <a:bodyPr/>
          <a:lstStyle/>
          <a:p>
            <a:fld id="{7E61345C-8079-42DF-875C-18571E17B308}" type="datetimeFigureOut">
              <a:rPr lang="es-AR" smtClean="0"/>
              <a:t>9/11/2021</a:t>
            </a:fld>
            <a:endParaRPr lang="es-AR"/>
          </a:p>
        </p:txBody>
      </p:sp>
      <p:sp>
        <p:nvSpPr>
          <p:cNvPr id="5" name="Footer Placeholder 4">
            <a:extLst>
              <a:ext uri="{FF2B5EF4-FFF2-40B4-BE49-F238E27FC236}">
                <a16:creationId xmlns:a16="http://schemas.microsoft.com/office/drawing/2014/main" id="{4795E2CB-702E-460F-85C6-157FB13851AD}"/>
              </a:ext>
            </a:extLst>
          </p:cNvPr>
          <p:cNvSpPr>
            <a:spLocks noGrp="1"/>
          </p:cNvSpPr>
          <p:nvPr>
            <p:ph type="ftr" sz="quarter" idx="11"/>
          </p:nvPr>
        </p:nvSpPr>
        <p:spPr/>
        <p:txBody>
          <a:bodyPr/>
          <a:lstStyle/>
          <a:p>
            <a:endParaRPr lang="es-AR"/>
          </a:p>
        </p:txBody>
      </p:sp>
      <p:sp>
        <p:nvSpPr>
          <p:cNvPr id="6" name="Slide Number Placeholder 5">
            <a:extLst>
              <a:ext uri="{FF2B5EF4-FFF2-40B4-BE49-F238E27FC236}">
                <a16:creationId xmlns:a16="http://schemas.microsoft.com/office/drawing/2014/main" id="{3A172C1E-C768-4071-8EA2-D386EA9B1061}"/>
              </a:ext>
            </a:extLst>
          </p:cNvPr>
          <p:cNvSpPr>
            <a:spLocks noGrp="1"/>
          </p:cNvSpPr>
          <p:nvPr>
            <p:ph type="sldNum" sz="quarter" idx="12"/>
          </p:nvPr>
        </p:nvSpPr>
        <p:spPr/>
        <p:txBody>
          <a:bodyPr/>
          <a:lstStyle/>
          <a:p>
            <a:fld id="{CBB6E206-1BF2-4D69-AEEB-0ADF2D976CE0}" type="slidenum">
              <a:rPr lang="es-AR" smtClean="0"/>
              <a:t>‹#›</a:t>
            </a:fld>
            <a:endParaRPr lang="es-AR"/>
          </a:p>
        </p:txBody>
      </p:sp>
    </p:spTree>
    <p:extLst>
      <p:ext uri="{BB962C8B-B14F-4D97-AF65-F5344CB8AC3E}">
        <p14:creationId xmlns:p14="http://schemas.microsoft.com/office/powerpoint/2010/main" val="159135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3413D-FCBF-47B5-8C4E-9CADD1AEA488}"/>
              </a:ext>
            </a:extLst>
          </p:cNvPr>
          <p:cNvSpPr>
            <a:spLocks noGrp="1"/>
          </p:cNvSpPr>
          <p:nvPr>
            <p:ph type="title"/>
          </p:nvPr>
        </p:nvSpPr>
        <p:spPr/>
        <p:txBody>
          <a:bodyPr/>
          <a:lstStyle/>
          <a:p>
            <a:r>
              <a:rPr lang="en-US"/>
              <a:t>Click to edit Master title style</a:t>
            </a:r>
            <a:endParaRPr lang="es-AR"/>
          </a:p>
        </p:txBody>
      </p:sp>
      <p:sp>
        <p:nvSpPr>
          <p:cNvPr id="3" name="Content Placeholder 2">
            <a:extLst>
              <a:ext uri="{FF2B5EF4-FFF2-40B4-BE49-F238E27FC236}">
                <a16:creationId xmlns:a16="http://schemas.microsoft.com/office/drawing/2014/main" id="{933C2986-3832-4FD5-97EC-8B72558ED7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4" name="Content Placeholder 3">
            <a:extLst>
              <a:ext uri="{FF2B5EF4-FFF2-40B4-BE49-F238E27FC236}">
                <a16:creationId xmlns:a16="http://schemas.microsoft.com/office/drawing/2014/main" id="{11088989-2DCA-4A82-A9AD-8D03D41C47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5" name="Date Placeholder 4">
            <a:extLst>
              <a:ext uri="{FF2B5EF4-FFF2-40B4-BE49-F238E27FC236}">
                <a16:creationId xmlns:a16="http://schemas.microsoft.com/office/drawing/2014/main" id="{A3DB917D-F216-40C5-82D7-FBFB28982CBC}"/>
              </a:ext>
            </a:extLst>
          </p:cNvPr>
          <p:cNvSpPr>
            <a:spLocks noGrp="1"/>
          </p:cNvSpPr>
          <p:nvPr>
            <p:ph type="dt" sz="half" idx="10"/>
          </p:nvPr>
        </p:nvSpPr>
        <p:spPr/>
        <p:txBody>
          <a:bodyPr/>
          <a:lstStyle/>
          <a:p>
            <a:fld id="{7E61345C-8079-42DF-875C-18571E17B308}" type="datetimeFigureOut">
              <a:rPr lang="es-AR" smtClean="0"/>
              <a:t>9/11/2021</a:t>
            </a:fld>
            <a:endParaRPr lang="es-AR"/>
          </a:p>
        </p:txBody>
      </p:sp>
      <p:sp>
        <p:nvSpPr>
          <p:cNvPr id="6" name="Footer Placeholder 5">
            <a:extLst>
              <a:ext uri="{FF2B5EF4-FFF2-40B4-BE49-F238E27FC236}">
                <a16:creationId xmlns:a16="http://schemas.microsoft.com/office/drawing/2014/main" id="{4E336740-8457-4A14-87C8-3F6BD81B08D3}"/>
              </a:ext>
            </a:extLst>
          </p:cNvPr>
          <p:cNvSpPr>
            <a:spLocks noGrp="1"/>
          </p:cNvSpPr>
          <p:nvPr>
            <p:ph type="ftr" sz="quarter" idx="11"/>
          </p:nvPr>
        </p:nvSpPr>
        <p:spPr/>
        <p:txBody>
          <a:bodyPr/>
          <a:lstStyle/>
          <a:p>
            <a:endParaRPr lang="es-AR"/>
          </a:p>
        </p:txBody>
      </p:sp>
      <p:sp>
        <p:nvSpPr>
          <p:cNvPr id="7" name="Slide Number Placeholder 6">
            <a:extLst>
              <a:ext uri="{FF2B5EF4-FFF2-40B4-BE49-F238E27FC236}">
                <a16:creationId xmlns:a16="http://schemas.microsoft.com/office/drawing/2014/main" id="{5B82A926-F4C9-4FD9-A560-65D8B9E1D320}"/>
              </a:ext>
            </a:extLst>
          </p:cNvPr>
          <p:cNvSpPr>
            <a:spLocks noGrp="1"/>
          </p:cNvSpPr>
          <p:nvPr>
            <p:ph type="sldNum" sz="quarter" idx="12"/>
          </p:nvPr>
        </p:nvSpPr>
        <p:spPr/>
        <p:txBody>
          <a:bodyPr/>
          <a:lstStyle/>
          <a:p>
            <a:fld id="{CBB6E206-1BF2-4D69-AEEB-0ADF2D976CE0}" type="slidenum">
              <a:rPr lang="es-AR" smtClean="0"/>
              <a:t>‹#›</a:t>
            </a:fld>
            <a:endParaRPr lang="es-AR"/>
          </a:p>
        </p:txBody>
      </p:sp>
    </p:spTree>
    <p:extLst>
      <p:ext uri="{BB962C8B-B14F-4D97-AF65-F5344CB8AC3E}">
        <p14:creationId xmlns:p14="http://schemas.microsoft.com/office/powerpoint/2010/main" val="1998450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FE528-DE46-4929-AAE0-9B231544A4C9}"/>
              </a:ext>
            </a:extLst>
          </p:cNvPr>
          <p:cNvSpPr>
            <a:spLocks noGrp="1"/>
          </p:cNvSpPr>
          <p:nvPr>
            <p:ph type="title"/>
          </p:nvPr>
        </p:nvSpPr>
        <p:spPr>
          <a:xfrm>
            <a:off x="839788" y="365125"/>
            <a:ext cx="10515600" cy="1325563"/>
          </a:xfrm>
        </p:spPr>
        <p:txBody>
          <a:bodyPr/>
          <a:lstStyle/>
          <a:p>
            <a:r>
              <a:rPr lang="en-US"/>
              <a:t>Click to edit Master title style</a:t>
            </a:r>
            <a:endParaRPr lang="es-AR"/>
          </a:p>
        </p:txBody>
      </p:sp>
      <p:sp>
        <p:nvSpPr>
          <p:cNvPr id="3" name="Text Placeholder 2">
            <a:extLst>
              <a:ext uri="{FF2B5EF4-FFF2-40B4-BE49-F238E27FC236}">
                <a16:creationId xmlns:a16="http://schemas.microsoft.com/office/drawing/2014/main" id="{5CC1F08A-501E-4397-B599-9185624DA9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6A0501-3396-4B2D-B8EC-8158D01EAE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5" name="Text Placeholder 4">
            <a:extLst>
              <a:ext uri="{FF2B5EF4-FFF2-40B4-BE49-F238E27FC236}">
                <a16:creationId xmlns:a16="http://schemas.microsoft.com/office/drawing/2014/main" id="{EBFCA0AC-CF2C-4E2F-AD59-D1A8FAB429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6F8DE9-0B0D-4A56-B5F1-5A627E240A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7" name="Date Placeholder 6">
            <a:extLst>
              <a:ext uri="{FF2B5EF4-FFF2-40B4-BE49-F238E27FC236}">
                <a16:creationId xmlns:a16="http://schemas.microsoft.com/office/drawing/2014/main" id="{6DB3BD6C-1D4D-4379-B29D-F12F890F8E39}"/>
              </a:ext>
            </a:extLst>
          </p:cNvPr>
          <p:cNvSpPr>
            <a:spLocks noGrp="1"/>
          </p:cNvSpPr>
          <p:nvPr>
            <p:ph type="dt" sz="half" idx="10"/>
          </p:nvPr>
        </p:nvSpPr>
        <p:spPr/>
        <p:txBody>
          <a:bodyPr/>
          <a:lstStyle/>
          <a:p>
            <a:fld id="{7E61345C-8079-42DF-875C-18571E17B308}" type="datetimeFigureOut">
              <a:rPr lang="es-AR" smtClean="0"/>
              <a:t>9/11/2021</a:t>
            </a:fld>
            <a:endParaRPr lang="es-AR"/>
          </a:p>
        </p:txBody>
      </p:sp>
      <p:sp>
        <p:nvSpPr>
          <p:cNvPr id="8" name="Footer Placeholder 7">
            <a:extLst>
              <a:ext uri="{FF2B5EF4-FFF2-40B4-BE49-F238E27FC236}">
                <a16:creationId xmlns:a16="http://schemas.microsoft.com/office/drawing/2014/main" id="{31A92176-99EE-4A4A-9350-4702D504D5B8}"/>
              </a:ext>
            </a:extLst>
          </p:cNvPr>
          <p:cNvSpPr>
            <a:spLocks noGrp="1"/>
          </p:cNvSpPr>
          <p:nvPr>
            <p:ph type="ftr" sz="quarter" idx="11"/>
          </p:nvPr>
        </p:nvSpPr>
        <p:spPr/>
        <p:txBody>
          <a:bodyPr/>
          <a:lstStyle/>
          <a:p>
            <a:endParaRPr lang="es-AR"/>
          </a:p>
        </p:txBody>
      </p:sp>
      <p:sp>
        <p:nvSpPr>
          <p:cNvPr id="9" name="Slide Number Placeholder 8">
            <a:extLst>
              <a:ext uri="{FF2B5EF4-FFF2-40B4-BE49-F238E27FC236}">
                <a16:creationId xmlns:a16="http://schemas.microsoft.com/office/drawing/2014/main" id="{A2ED11B9-B47C-4D35-8811-0DCCE1B3365F}"/>
              </a:ext>
            </a:extLst>
          </p:cNvPr>
          <p:cNvSpPr>
            <a:spLocks noGrp="1"/>
          </p:cNvSpPr>
          <p:nvPr>
            <p:ph type="sldNum" sz="quarter" idx="12"/>
          </p:nvPr>
        </p:nvSpPr>
        <p:spPr/>
        <p:txBody>
          <a:bodyPr/>
          <a:lstStyle/>
          <a:p>
            <a:fld id="{CBB6E206-1BF2-4D69-AEEB-0ADF2D976CE0}" type="slidenum">
              <a:rPr lang="es-AR" smtClean="0"/>
              <a:t>‹#›</a:t>
            </a:fld>
            <a:endParaRPr lang="es-AR"/>
          </a:p>
        </p:txBody>
      </p:sp>
    </p:spTree>
    <p:extLst>
      <p:ext uri="{BB962C8B-B14F-4D97-AF65-F5344CB8AC3E}">
        <p14:creationId xmlns:p14="http://schemas.microsoft.com/office/powerpoint/2010/main" val="2405719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D8E18-807D-4CE4-AC20-A2299683C6D2}"/>
              </a:ext>
            </a:extLst>
          </p:cNvPr>
          <p:cNvSpPr>
            <a:spLocks noGrp="1"/>
          </p:cNvSpPr>
          <p:nvPr>
            <p:ph type="title"/>
          </p:nvPr>
        </p:nvSpPr>
        <p:spPr/>
        <p:txBody>
          <a:bodyPr/>
          <a:lstStyle/>
          <a:p>
            <a:r>
              <a:rPr lang="en-US"/>
              <a:t>Click to edit Master title style</a:t>
            </a:r>
            <a:endParaRPr lang="es-AR"/>
          </a:p>
        </p:txBody>
      </p:sp>
      <p:sp>
        <p:nvSpPr>
          <p:cNvPr id="3" name="Date Placeholder 2">
            <a:extLst>
              <a:ext uri="{FF2B5EF4-FFF2-40B4-BE49-F238E27FC236}">
                <a16:creationId xmlns:a16="http://schemas.microsoft.com/office/drawing/2014/main" id="{ED12D482-691F-44B2-AFDF-9670A20D0B2F}"/>
              </a:ext>
            </a:extLst>
          </p:cNvPr>
          <p:cNvSpPr>
            <a:spLocks noGrp="1"/>
          </p:cNvSpPr>
          <p:nvPr>
            <p:ph type="dt" sz="half" idx="10"/>
          </p:nvPr>
        </p:nvSpPr>
        <p:spPr/>
        <p:txBody>
          <a:bodyPr/>
          <a:lstStyle/>
          <a:p>
            <a:fld id="{7E61345C-8079-42DF-875C-18571E17B308}" type="datetimeFigureOut">
              <a:rPr lang="es-AR" smtClean="0"/>
              <a:t>9/11/2021</a:t>
            </a:fld>
            <a:endParaRPr lang="es-AR"/>
          </a:p>
        </p:txBody>
      </p:sp>
      <p:sp>
        <p:nvSpPr>
          <p:cNvPr id="4" name="Footer Placeholder 3">
            <a:extLst>
              <a:ext uri="{FF2B5EF4-FFF2-40B4-BE49-F238E27FC236}">
                <a16:creationId xmlns:a16="http://schemas.microsoft.com/office/drawing/2014/main" id="{0B4EE495-1232-40D3-B699-AB30F797476E}"/>
              </a:ext>
            </a:extLst>
          </p:cNvPr>
          <p:cNvSpPr>
            <a:spLocks noGrp="1"/>
          </p:cNvSpPr>
          <p:nvPr>
            <p:ph type="ftr" sz="quarter" idx="11"/>
          </p:nvPr>
        </p:nvSpPr>
        <p:spPr/>
        <p:txBody>
          <a:bodyPr/>
          <a:lstStyle/>
          <a:p>
            <a:endParaRPr lang="es-AR"/>
          </a:p>
        </p:txBody>
      </p:sp>
      <p:sp>
        <p:nvSpPr>
          <p:cNvPr id="5" name="Slide Number Placeholder 4">
            <a:extLst>
              <a:ext uri="{FF2B5EF4-FFF2-40B4-BE49-F238E27FC236}">
                <a16:creationId xmlns:a16="http://schemas.microsoft.com/office/drawing/2014/main" id="{7CB7298A-BD68-482A-95E2-ADD571509AE1}"/>
              </a:ext>
            </a:extLst>
          </p:cNvPr>
          <p:cNvSpPr>
            <a:spLocks noGrp="1"/>
          </p:cNvSpPr>
          <p:nvPr>
            <p:ph type="sldNum" sz="quarter" idx="12"/>
          </p:nvPr>
        </p:nvSpPr>
        <p:spPr/>
        <p:txBody>
          <a:bodyPr/>
          <a:lstStyle/>
          <a:p>
            <a:fld id="{CBB6E206-1BF2-4D69-AEEB-0ADF2D976CE0}" type="slidenum">
              <a:rPr lang="es-AR" smtClean="0"/>
              <a:t>‹#›</a:t>
            </a:fld>
            <a:endParaRPr lang="es-AR"/>
          </a:p>
        </p:txBody>
      </p:sp>
    </p:spTree>
    <p:extLst>
      <p:ext uri="{BB962C8B-B14F-4D97-AF65-F5344CB8AC3E}">
        <p14:creationId xmlns:p14="http://schemas.microsoft.com/office/powerpoint/2010/main" val="565160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5DE213-B743-4761-8340-F4F4811B4616}"/>
              </a:ext>
            </a:extLst>
          </p:cNvPr>
          <p:cNvSpPr>
            <a:spLocks noGrp="1"/>
          </p:cNvSpPr>
          <p:nvPr>
            <p:ph type="dt" sz="half" idx="10"/>
          </p:nvPr>
        </p:nvSpPr>
        <p:spPr/>
        <p:txBody>
          <a:bodyPr/>
          <a:lstStyle/>
          <a:p>
            <a:fld id="{7E61345C-8079-42DF-875C-18571E17B308}" type="datetimeFigureOut">
              <a:rPr lang="es-AR" smtClean="0"/>
              <a:t>9/11/2021</a:t>
            </a:fld>
            <a:endParaRPr lang="es-AR"/>
          </a:p>
        </p:txBody>
      </p:sp>
      <p:sp>
        <p:nvSpPr>
          <p:cNvPr id="3" name="Footer Placeholder 2">
            <a:extLst>
              <a:ext uri="{FF2B5EF4-FFF2-40B4-BE49-F238E27FC236}">
                <a16:creationId xmlns:a16="http://schemas.microsoft.com/office/drawing/2014/main" id="{ECCF9CF8-6441-4A16-B493-6BC1E7C0749A}"/>
              </a:ext>
            </a:extLst>
          </p:cNvPr>
          <p:cNvSpPr>
            <a:spLocks noGrp="1"/>
          </p:cNvSpPr>
          <p:nvPr>
            <p:ph type="ftr" sz="quarter" idx="11"/>
          </p:nvPr>
        </p:nvSpPr>
        <p:spPr/>
        <p:txBody>
          <a:bodyPr/>
          <a:lstStyle/>
          <a:p>
            <a:endParaRPr lang="es-AR"/>
          </a:p>
        </p:txBody>
      </p:sp>
      <p:sp>
        <p:nvSpPr>
          <p:cNvPr id="4" name="Slide Number Placeholder 3">
            <a:extLst>
              <a:ext uri="{FF2B5EF4-FFF2-40B4-BE49-F238E27FC236}">
                <a16:creationId xmlns:a16="http://schemas.microsoft.com/office/drawing/2014/main" id="{8166BDBA-F664-476E-BC48-EC99A087974E}"/>
              </a:ext>
            </a:extLst>
          </p:cNvPr>
          <p:cNvSpPr>
            <a:spLocks noGrp="1"/>
          </p:cNvSpPr>
          <p:nvPr>
            <p:ph type="sldNum" sz="quarter" idx="12"/>
          </p:nvPr>
        </p:nvSpPr>
        <p:spPr/>
        <p:txBody>
          <a:bodyPr/>
          <a:lstStyle/>
          <a:p>
            <a:fld id="{CBB6E206-1BF2-4D69-AEEB-0ADF2D976CE0}" type="slidenum">
              <a:rPr lang="es-AR" smtClean="0"/>
              <a:t>‹#›</a:t>
            </a:fld>
            <a:endParaRPr lang="es-AR"/>
          </a:p>
        </p:txBody>
      </p:sp>
    </p:spTree>
    <p:extLst>
      <p:ext uri="{BB962C8B-B14F-4D97-AF65-F5344CB8AC3E}">
        <p14:creationId xmlns:p14="http://schemas.microsoft.com/office/powerpoint/2010/main" val="1064296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36D4-E151-4428-9883-974F18C4F9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AR"/>
          </a:p>
        </p:txBody>
      </p:sp>
      <p:sp>
        <p:nvSpPr>
          <p:cNvPr id="3" name="Content Placeholder 2">
            <a:extLst>
              <a:ext uri="{FF2B5EF4-FFF2-40B4-BE49-F238E27FC236}">
                <a16:creationId xmlns:a16="http://schemas.microsoft.com/office/drawing/2014/main" id="{9C2F61D3-93BC-4A5F-8479-CD96C3393D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4" name="Text Placeholder 3">
            <a:extLst>
              <a:ext uri="{FF2B5EF4-FFF2-40B4-BE49-F238E27FC236}">
                <a16:creationId xmlns:a16="http://schemas.microsoft.com/office/drawing/2014/main" id="{37BB4C9C-C92D-483F-BB4D-879EF1C3D7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03735C-B25E-46DC-A27F-C29330E983CC}"/>
              </a:ext>
            </a:extLst>
          </p:cNvPr>
          <p:cNvSpPr>
            <a:spLocks noGrp="1"/>
          </p:cNvSpPr>
          <p:nvPr>
            <p:ph type="dt" sz="half" idx="10"/>
          </p:nvPr>
        </p:nvSpPr>
        <p:spPr/>
        <p:txBody>
          <a:bodyPr/>
          <a:lstStyle/>
          <a:p>
            <a:fld id="{7E61345C-8079-42DF-875C-18571E17B308}" type="datetimeFigureOut">
              <a:rPr lang="es-AR" smtClean="0"/>
              <a:t>9/11/2021</a:t>
            </a:fld>
            <a:endParaRPr lang="es-AR"/>
          </a:p>
        </p:txBody>
      </p:sp>
      <p:sp>
        <p:nvSpPr>
          <p:cNvPr id="6" name="Footer Placeholder 5">
            <a:extLst>
              <a:ext uri="{FF2B5EF4-FFF2-40B4-BE49-F238E27FC236}">
                <a16:creationId xmlns:a16="http://schemas.microsoft.com/office/drawing/2014/main" id="{E2B559C2-97E0-4ABC-BC6B-B2933F3D54CF}"/>
              </a:ext>
            </a:extLst>
          </p:cNvPr>
          <p:cNvSpPr>
            <a:spLocks noGrp="1"/>
          </p:cNvSpPr>
          <p:nvPr>
            <p:ph type="ftr" sz="quarter" idx="11"/>
          </p:nvPr>
        </p:nvSpPr>
        <p:spPr/>
        <p:txBody>
          <a:bodyPr/>
          <a:lstStyle/>
          <a:p>
            <a:endParaRPr lang="es-AR"/>
          </a:p>
        </p:txBody>
      </p:sp>
      <p:sp>
        <p:nvSpPr>
          <p:cNvPr id="7" name="Slide Number Placeholder 6">
            <a:extLst>
              <a:ext uri="{FF2B5EF4-FFF2-40B4-BE49-F238E27FC236}">
                <a16:creationId xmlns:a16="http://schemas.microsoft.com/office/drawing/2014/main" id="{94BA2996-470B-4A8B-A808-F31A6DA76759}"/>
              </a:ext>
            </a:extLst>
          </p:cNvPr>
          <p:cNvSpPr>
            <a:spLocks noGrp="1"/>
          </p:cNvSpPr>
          <p:nvPr>
            <p:ph type="sldNum" sz="quarter" idx="12"/>
          </p:nvPr>
        </p:nvSpPr>
        <p:spPr/>
        <p:txBody>
          <a:bodyPr/>
          <a:lstStyle/>
          <a:p>
            <a:fld id="{CBB6E206-1BF2-4D69-AEEB-0ADF2D976CE0}" type="slidenum">
              <a:rPr lang="es-AR" smtClean="0"/>
              <a:t>‹#›</a:t>
            </a:fld>
            <a:endParaRPr lang="es-AR"/>
          </a:p>
        </p:txBody>
      </p:sp>
    </p:spTree>
    <p:extLst>
      <p:ext uri="{BB962C8B-B14F-4D97-AF65-F5344CB8AC3E}">
        <p14:creationId xmlns:p14="http://schemas.microsoft.com/office/powerpoint/2010/main" val="181857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F4B01-20FD-4032-B48D-B69C58269D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AR"/>
          </a:p>
        </p:txBody>
      </p:sp>
      <p:sp>
        <p:nvSpPr>
          <p:cNvPr id="3" name="Picture Placeholder 2">
            <a:extLst>
              <a:ext uri="{FF2B5EF4-FFF2-40B4-BE49-F238E27FC236}">
                <a16:creationId xmlns:a16="http://schemas.microsoft.com/office/drawing/2014/main" id="{20B8EC5F-8064-47F4-8084-C6187B12BF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Text Placeholder 3">
            <a:extLst>
              <a:ext uri="{FF2B5EF4-FFF2-40B4-BE49-F238E27FC236}">
                <a16:creationId xmlns:a16="http://schemas.microsoft.com/office/drawing/2014/main" id="{A9330594-F8B9-4F14-ADEF-22B03602C3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90A224-0462-4BC8-B356-4ED68A0FDDC7}"/>
              </a:ext>
            </a:extLst>
          </p:cNvPr>
          <p:cNvSpPr>
            <a:spLocks noGrp="1"/>
          </p:cNvSpPr>
          <p:nvPr>
            <p:ph type="dt" sz="half" idx="10"/>
          </p:nvPr>
        </p:nvSpPr>
        <p:spPr/>
        <p:txBody>
          <a:bodyPr/>
          <a:lstStyle/>
          <a:p>
            <a:fld id="{7E61345C-8079-42DF-875C-18571E17B308}" type="datetimeFigureOut">
              <a:rPr lang="es-AR" smtClean="0"/>
              <a:t>9/11/2021</a:t>
            </a:fld>
            <a:endParaRPr lang="es-AR"/>
          </a:p>
        </p:txBody>
      </p:sp>
      <p:sp>
        <p:nvSpPr>
          <p:cNvPr id="6" name="Footer Placeholder 5">
            <a:extLst>
              <a:ext uri="{FF2B5EF4-FFF2-40B4-BE49-F238E27FC236}">
                <a16:creationId xmlns:a16="http://schemas.microsoft.com/office/drawing/2014/main" id="{466C4C0F-511A-439F-88B2-BBD588100A50}"/>
              </a:ext>
            </a:extLst>
          </p:cNvPr>
          <p:cNvSpPr>
            <a:spLocks noGrp="1"/>
          </p:cNvSpPr>
          <p:nvPr>
            <p:ph type="ftr" sz="quarter" idx="11"/>
          </p:nvPr>
        </p:nvSpPr>
        <p:spPr/>
        <p:txBody>
          <a:bodyPr/>
          <a:lstStyle/>
          <a:p>
            <a:endParaRPr lang="es-AR"/>
          </a:p>
        </p:txBody>
      </p:sp>
      <p:sp>
        <p:nvSpPr>
          <p:cNvPr id="7" name="Slide Number Placeholder 6">
            <a:extLst>
              <a:ext uri="{FF2B5EF4-FFF2-40B4-BE49-F238E27FC236}">
                <a16:creationId xmlns:a16="http://schemas.microsoft.com/office/drawing/2014/main" id="{A0D6CD20-4249-42AD-9D4B-F2CFD5DC7EDD}"/>
              </a:ext>
            </a:extLst>
          </p:cNvPr>
          <p:cNvSpPr>
            <a:spLocks noGrp="1"/>
          </p:cNvSpPr>
          <p:nvPr>
            <p:ph type="sldNum" sz="quarter" idx="12"/>
          </p:nvPr>
        </p:nvSpPr>
        <p:spPr/>
        <p:txBody>
          <a:bodyPr/>
          <a:lstStyle/>
          <a:p>
            <a:fld id="{CBB6E206-1BF2-4D69-AEEB-0ADF2D976CE0}" type="slidenum">
              <a:rPr lang="es-AR" smtClean="0"/>
              <a:t>‹#›</a:t>
            </a:fld>
            <a:endParaRPr lang="es-AR"/>
          </a:p>
        </p:txBody>
      </p:sp>
    </p:spTree>
    <p:extLst>
      <p:ext uri="{BB962C8B-B14F-4D97-AF65-F5344CB8AC3E}">
        <p14:creationId xmlns:p14="http://schemas.microsoft.com/office/powerpoint/2010/main" val="758127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F25BE-9708-4BCD-8189-3E369788B875}"/>
              </a:ext>
            </a:extLst>
          </p:cNvPr>
          <p:cNvSpPr>
            <a:spLocks noGrp="1"/>
          </p:cNvSpPr>
          <p:nvPr>
            <p:ph type="title"/>
          </p:nvPr>
        </p:nvSpPr>
        <p:spPr/>
        <p:txBody>
          <a:bodyPr/>
          <a:lstStyle/>
          <a:p>
            <a:r>
              <a:rPr lang="en-US"/>
              <a:t>Click to edit Master title style</a:t>
            </a:r>
            <a:endParaRPr lang="es-AR"/>
          </a:p>
        </p:txBody>
      </p:sp>
      <p:sp>
        <p:nvSpPr>
          <p:cNvPr id="3" name="Vertical Text Placeholder 2">
            <a:extLst>
              <a:ext uri="{FF2B5EF4-FFF2-40B4-BE49-F238E27FC236}">
                <a16:creationId xmlns:a16="http://schemas.microsoft.com/office/drawing/2014/main" id="{F47D62C1-7F32-45A7-9FDC-2E597753FC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4" name="Date Placeholder 3">
            <a:extLst>
              <a:ext uri="{FF2B5EF4-FFF2-40B4-BE49-F238E27FC236}">
                <a16:creationId xmlns:a16="http://schemas.microsoft.com/office/drawing/2014/main" id="{05098AB2-5C34-46FE-B93E-16152766267D}"/>
              </a:ext>
            </a:extLst>
          </p:cNvPr>
          <p:cNvSpPr>
            <a:spLocks noGrp="1"/>
          </p:cNvSpPr>
          <p:nvPr>
            <p:ph type="dt" sz="half" idx="10"/>
          </p:nvPr>
        </p:nvSpPr>
        <p:spPr/>
        <p:txBody>
          <a:bodyPr/>
          <a:lstStyle/>
          <a:p>
            <a:fld id="{7E61345C-8079-42DF-875C-18571E17B308}" type="datetimeFigureOut">
              <a:rPr lang="es-AR" smtClean="0"/>
              <a:t>9/11/2021</a:t>
            </a:fld>
            <a:endParaRPr lang="es-AR"/>
          </a:p>
        </p:txBody>
      </p:sp>
      <p:sp>
        <p:nvSpPr>
          <p:cNvPr id="5" name="Footer Placeholder 4">
            <a:extLst>
              <a:ext uri="{FF2B5EF4-FFF2-40B4-BE49-F238E27FC236}">
                <a16:creationId xmlns:a16="http://schemas.microsoft.com/office/drawing/2014/main" id="{A31DBC69-24EB-47FA-B0A5-2DEF0D2C09D5}"/>
              </a:ext>
            </a:extLst>
          </p:cNvPr>
          <p:cNvSpPr>
            <a:spLocks noGrp="1"/>
          </p:cNvSpPr>
          <p:nvPr>
            <p:ph type="ftr" sz="quarter" idx="11"/>
          </p:nvPr>
        </p:nvSpPr>
        <p:spPr/>
        <p:txBody>
          <a:bodyPr/>
          <a:lstStyle/>
          <a:p>
            <a:endParaRPr lang="es-AR"/>
          </a:p>
        </p:txBody>
      </p:sp>
      <p:sp>
        <p:nvSpPr>
          <p:cNvPr id="6" name="Slide Number Placeholder 5">
            <a:extLst>
              <a:ext uri="{FF2B5EF4-FFF2-40B4-BE49-F238E27FC236}">
                <a16:creationId xmlns:a16="http://schemas.microsoft.com/office/drawing/2014/main" id="{4FD31BD6-1BD7-467C-B155-CAF72297CE55}"/>
              </a:ext>
            </a:extLst>
          </p:cNvPr>
          <p:cNvSpPr>
            <a:spLocks noGrp="1"/>
          </p:cNvSpPr>
          <p:nvPr>
            <p:ph type="sldNum" sz="quarter" idx="12"/>
          </p:nvPr>
        </p:nvSpPr>
        <p:spPr/>
        <p:txBody>
          <a:bodyPr/>
          <a:lstStyle/>
          <a:p>
            <a:fld id="{CBB6E206-1BF2-4D69-AEEB-0ADF2D976CE0}" type="slidenum">
              <a:rPr lang="es-AR" smtClean="0"/>
              <a:t>‹#›</a:t>
            </a:fld>
            <a:endParaRPr lang="es-AR"/>
          </a:p>
        </p:txBody>
      </p:sp>
    </p:spTree>
    <p:extLst>
      <p:ext uri="{BB962C8B-B14F-4D97-AF65-F5344CB8AC3E}">
        <p14:creationId xmlns:p14="http://schemas.microsoft.com/office/powerpoint/2010/main" val="927546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31AD42-BF7D-477A-9C40-2AB5A2E5212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AR"/>
          </a:p>
        </p:txBody>
      </p:sp>
      <p:sp>
        <p:nvSpPr>
          <p:cNvPr id="3" name="Vertical Text Placeholder 2">
            <a:extLst>
              <a:ext uri="{FF2B5EF4-FFF2-40B4-BE49-F238E27FC236}">
                <a16:creationId xmlns:a16="http://schemas.microsoft.com/office/drawing/2014/main" id="{36732913-EFAD-448B-8738-FCDF95AA2C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4" name="Date Placeholder 3">
            <a:extLst>
              <a:ext uri="{FF2B5EF4-FFF2-40B4-BE49-F238E27FC236}">
                <a16:creationId xmlns:a16="http://schemas.microsoft.com/office/drawing/2014/main" id="{2ED45597-DB92-4E61-B47C-0A5C63ECF753}"/>
              </a:ext>
            </a:extLst>
          </p:cNvPr>
          <p:cNvSpPr>
            <a:spLocks noGrp="1"/>
          </p:cNvSpPr>
          <p:nvPr>
            <p:ph type="dt" sz="half" idx="10"/>
          </p:nvPr>
        </p:nvSpPr>
        <p:spPr/>
        <p:txBody>
          <a:bodyPr/>
          <a:lstStyle/>
          <a:p>
            <a:fld id="{7E61345C-8079-42DF-875C-18571E17B308}" type="datetimeFigureOut">
              <a:rPr lang="es-AR" smtClean="0"/>
              <a:t>9/11/2021</a:t>
            </a:fld>
            <a:endParaRPr lang="es-AR"/>
          </a:p>
        </p:txBody>
      </p:sp>
      <p:sp>
        <p:nvSpPr>
          <p:cNvPr id="5" name="Footer Placeholder 4">
            <a:extLst>
              <a:ext uri="{FF2B5EF4-FFF2-40B4-BE49-F238E27FC236}">
                <a16:creationId xmlns:a16="http://schemas.microsoft.com/office/drawing/2014/main" id="{47D7BC31-E284-4362-8903-810342F24CDC}"/>
              </a:ext>
            </a:extLst>
          </p:cNvPr>
          <p:cNvSpPr>
            <a:spLocks noGrp="1"/>
          </p:cNvSpPr>
          <p:nvPr>
            <p:ph type="ftr" sz="quarter" idx="11"/>
          </p:nvPr>
        </p:nvSpPr>
        <p:spPr/>
        <p:txBody>
          <a:bodyPr/>
          <a:lstStyle/>
          <a:p>
            <a:endParaRPr lang="es-AR"/>
          </a:p>
        </p:txBody>
      </p:sp>
      <p:sp>
        <p:nvSpPr>
          <p:cNvPr id="6" name="Slide Number Placeholder 5">
            <a:extLst>
              <a:ext uri="{FF2B5EF4-FFF2-40B4-BE49-F238E27FC236}">
                <a16:creationId xmlns:a16="http://schemas.microsoft.com/office/drawing/2014/main" id="{7571D6FA-871C-4F41-B22A-449AB7A46B9B}"/>
              </a:ext>
            </a:extLst>
          </p:cNvPr>
          <p:cNvSpPr>
            <a:spLocks noGrp="1"/>
          </p:cNvSpPr>
          <p:nvPr>
            <p:ph type="sldNum" sz="quarter" idx="12"/>
          </p:nvPr>
        </p:nvSpPr>
        <p:spPr/>
        <p:txBody>
          <a:bodyPr/>
          <a:lstStyle/>
          <a:p>
            <a:fld id="{CBB6E206-1BF2-4D69-AEEB-0ADF2D976CE0}" type="slidenum">
              <a:rPr lang="es-AR" smtClean="0"/>
              <a:t>‹#›</a:t>
            </a:fld>
            <a:endParaRPr lang="es-AR"/>
          </a:p>
        </p:txBody>
      </p:sp>
    </p:spTree>
    <p:extLst>
      <p:ext uri="{BB962C8B-B14F-4D97-AF65-F5344CB8AC3E}">
        <p14:creationId xmlns:p14="http://schemas.microsoft.com/office/powerpoint/2010/main" val="345041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0C6F3-060D-49FB-8B59-DBB8365CA7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A4FD417-0C84-47B5-A26A-A0577BC83C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E83291C-1758-48B0-84AA-649626B5E224}"/>
              </a:ext>
            </a:extLst>
          </p:cNvPr>
          <p:cNvSpPr>
            <a:spLocks noGrp="1"/>
          </p:cNvSpPr>
          <p:nvPr>
            <p:ph type="dt" sz="half" idx="10"/>
          </p:nvPr>
        </p:nvSpPr>
        <p:spPr/>
        <p:txBody>
          <a:bodyPr/>
          <a:lstStyle/>
          <a:p>
            <a:fld id="{2FB8068C-863F-4026-907C-9D3DD9A1B196}" type="datetimeFigureOut">
              <a:rPr lang="en-GB" smtClean="0"/>
              <a:t>09/11/2021</a:t>
            </a:fld>
            <a:endParaRPr lang="en-GB"/>
          </a:p>
        </p:txBody>
      </p:sp>
      <p:sp>
        <p:nvSpPr>
          <p:cNvPr id="5" name="Footer Placeholder 4">
            <a:extLst>
              <a:ext uri="{FF2B5EF4-FFF2-40B4-BE49-F238E27FC236}">
                <a16:creationId xmlns:a16="http://schemas.microsoft.com/office/drawing/2014/main" id="{E794069E-F8F4-4FE1-8D2D-978593EE9A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1D0985-51FD-49A0-9D65-3534EAF0050C}"/>
              </a:ext>
            </a:extLst>
          </p:cNvPr>
          <p:cNvSpPr>
            <a:spLocks noGrp="1"/>
          </p:cNvSpPr>
          <p:nvPr>
            <p:ph type="sldNum" sz="quarter" idx="12"/>
          </p:nvPr>
        </p:nvSpPr>
        <p:spPr/>
        <p:txBody>
          <a:bodyPr/>
          <a:lstStyle/>
          <a:p>
            <a:fld id="{39976EBD-FB0D-4050-9CAB-0288D42F674A}" type="slidenum">
              <a:rPr lang="en-GB" smtClean="0"/>
              <a:t>‹#›</a:t>
            </a:fld>
            <a:endParaRPr lang="en-GB"/>
          </a:p>
        </p:txBody>
      </p:sp>
    </p:spTree>
    <p:extLst>
      <p:ext uri="{BB962C8B-B14F-4D97-AF65-F5344CB8AC3E}">
        <p14:creationId xmlns:p14="http://schemas.microsoft.com/office/powerpoint/2010/main" val="2635781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EAD4E-25CB-4211-9EB6-622D5A2F48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6130181-ECA4-46CA-A2F5-796B81764F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EEE094-C141-44FB-A74F-DC3E25C0A8CC}"/>
              </a:ext>
            </a:extLst>
          </p:cNvPr>
          <p:cNvSpPr>
            <a:spLocks noGrp="1"/>
          </p:cNvSpPr>
          <p:nvPr>
            <p:ph type="dt" sz="half" idx="10"/>
          </p:nvPr>
        </p:nvSpPr>
        <p:spPr/>
        <p:txBody>
          <a:bodyPr/>
          <a:lstStyle/>
          <a:p>
            <a:fld id="{2FB8068C-863F-4026-907C-9D3DD9A1B196}" type="datetimeFigureOut">
              <a:rPr lang="en-GB" smtClean="0"/>
              <a:t>09/11/2021</a:t>
            </a:fld>
            <a:endParaRPr lang="en-GB"/>
          </a:p>
        </p:txBody>
      </p:sp>
      <p:sp>
        <p:nvSpPr>
          <p:cNvPr id="5" name="Footer Placeholder 4">
            <a:extLst>
              <a:ext uri="{FF2B5EF4-FFF2-40B4-BE49-F238E27FC236}">
                <a16:creationId xmlns:a16="http://schemas.microsoft.com/office/drawing/2014/main" id="{69D28EC1-5A2B-4A58-BACF-28CB40C2D2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521C6A-B06D-4A8D-8248-9F92734758A3}"/>
              </a:ext>
            </a:extLst>
          </p:cNvPr>
          <p:cNvSpPr>
            <a:spLocks noGrp="1"/>
          </p:cNvSpPr>
          <p:nvPr>
            <p:ph type="sldNum" sz="quarter" idx="12"/>
          </p:nvPr>
        </p:nvSpPr>
        <p:spPr/>
        <p:txBody>
          <a:bodyPr/>
          <a:lstStyle/>
          <a:p>
            <a:fld id="{39976EBD-FB0D-4050-9CAB-0288D42F674A}" type="slidenum">
              <a:rPr lang="en-GB" smtClean="0"/>
              <a:t>‹#›</a:t>
            </a:fld>
            <a:endParaRPr lang="en-GB"/>
          </a:p>
        </p:txBody>
      </p:sp>
    </p:spTree>
    <p:extLst>
      <p:ext uri="{BB962C8B-B14F-4D97-AF65-F5344CB8AC3E}">
        <p14:creationId xmlns:p14="http://schemas.microsoft.com/office/powerpoint/2010/main" val="2912938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E3AF4-6CCD-40D9-A58A-C1255A0478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FE8A05C-9387-4E02-9048-AEEA325420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40F802-EF94-490F-A9AE-9ECAB59871E9}"/>
              </a:ext>
            </a:extLst>
          </p:cNvPr>
          <p:cNvSpPr>
            <a:spLocks noGrp="1"/>
          </p:cNvSpPr>
          <p:nvPr>
            <p:ph type="dt" sz="half" idx="10"/>
          </p:nvPr>
        </p:nvSpPr>
        <p:spPr/>
        <p:txBody>
          <a:bodyPr/>
          <a:lstStyle/>
          <a:p>
            <a:fld id="{2FB8068C-863F-4026-907C-9D3DD9A1B196}" type="datetimeFigureOut">
              <a:rPr lang="en-GB" smtClean="0"/>
              <a:t>09/11/2021</a:t>
            </a:fld>
            <a:endParaRPr lang="en-GB"/>
          </a:p>
        </p:txBody>
      </p:sp>
      <p:sp>
        <p:nvSpPr>
          <p:cNvPr id="5" name="Footer Placeholder 4">
            <a:extLst>
              <a:ext uri="{FF2B5EF4-FFF2-40B4-BE49-F238E27FC236}">
                <a16:creationId xmlns:a16="http://schemas.microsoft.com/office/drawing/2014/main" id="{6B2A51CB-B679-4AE6-A75C-5D8FE8FABA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404A59-BC02-4362-B530-99034A24858D}"/>
              </a:ext>
            </a:extLst>
          </p:cNvPr>
          <p:cNvSpPr>
            <a:spLocks noGrp="1"/>
          </p:cNvSpPr>
          <p:nvPr>
            <p:ph type="sldNum" sz="quarter" idx="12"/>
          </p:nvPr>
        </p:nvSpPr>
        <p:spPr/>
        <p:txBody>
          <a:bodyPr/>
          <a:lstStyle/>
          <a:p>
            <a:fld id="{39976EBD-FB0D-4050-9CAB-0288D42F674A}" type="slidenum">
              <a:rPr lang="en-GB" smtClean="0"/>
              <a:t>‹#›</a:t>
            </a:fld>
            <a:endParaRPr lang="en-GB"/>
          </a:p>
        </p:txBody>
      </p:sp>
    </p:spTree>
    <p:extLst>
      <p:ext uri="{BB962C8B-B14F-4D97-AF65-F5344CB8AC3E}">
        <p14:creationId xmlns:p14="http://schemas.microsoft.com/office/powerpoint/2010/main" val="12525533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9EA1B-C232-40A2-BF67-470FECD2343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3118980-AD84-4B7D-A643-4F428CA6D4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A09FC29-20F3-4419-9E43-ACC5695900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327BB18-229F-4B4A-BAE8-14021E0F8237}"/>
              </a:ext>
            </a:extLst>
          </p:cNvPr>
          <p:cNvSpPr>
            <a:spLocks noGrp="1"/>
          </p:cNvSpPr>
          <p:nvPr>
            <p:ph type="dt" sz="half" idx="10"/>
          </p:nvPr>
        </p:nvSpPr>
        <p:spPr/>
        <p:txBody>
          <a:bodyPr/>
          <a:lstStyle/>
          <a:p>
            <a:fld id="{2FB8068C-863F-4026-907C-9D3DD9A1B196}" type="datetimeFigureOut">
              <a:rPr lang="en-GB" smtClean="0"/>
              <a:t>09/11/2021</a:t>
            </a:fld>
            <a:endParaRPr lang="en-GB"/>
          </a:p>
        </p:txBody>
      </p:sp>
      <p:sp>
        <p:nvSpPr>
          <p:cNvPr id="6" name="Footer Placeholder 5">
            <a:extLst>
              <a:ext uri="{FF2B5EF4-FFF2-40B4-BE49-F238E27FC236}">
                <a16:creationId xmlns:a16="http://schemas.microsoft.com/office/drawing/2014/main" id="{B98D443B-9BE5-426E-9025-7CCA5B114F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6FBFAA-0A90-4888-9BEB-2F61685D81FD}"/>
              </a:ext>
            </a:extLst>
          </p:cNvPr>
          <p:cNvSpPr>
            <a:spLocks noGrp="1"/>
          </p:cNvSpPr>
          <p:nvPr>
            <p:ph type="sldNum" sz="quarter" idx="12"/>
          </p:nvPr>
        </p:nvSpPr>
        <p:spPr/>
        <p:txBody>
          <a:bodyPr/>
          <a:lstStyle/>
          <a:p>
            <a:fld id="{39976EBD-FB0D-4050-9CAB-0288D42F674A}" type="slidenum">
              <a:rPr lang="en-GB" smtClean="0"/>
              <a:t>‹#›</a:t>
            </a:fld>
            <a:endParaRPr lang="en-GB"/>
          </a:p>
        </p:txBody>
      </p:sp>
    </p:spTree>
    <p:extLst>
      <p:ext uri="{BB962C8B-B14F-4D97-AF65-F5344CB8AC3E}">
        <p14:creationId xmlns:p14="http://schemas.microsoft.com/office/powerpoint/2010/main" val="3345579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66FA-0D30-4FED-8165-B6AB20DB010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1536E01-8083-4429-BE58-542E20DC46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8BDBCF-F770-47F7-AD3D-53BF577400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8C27987-CE6A-495F-A00D-3E5033DFC2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117D48-E33C-49AF-9AF2-665E937422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E04F727-8E5E-4929-88C7-3F5C00844F43}"/>
              </a:ext>
            </a:extLst>
          </p:cNvPr>
          <p:cNvSpPr>
            <a:spLocks noGrp="1"/>
          </p:cNvSpPr>
          <p:nvPr>
            <p:ph type="dt" sz="half" idx="10"/>
          </p:nvPr>
        </p:nvSpPr>
        <p:spPr/>
        <p:txBody>
          <a:bodyPr/>
          <a:lstStyle/>
          <a:p>
            <a:fld id="{2FB8068C-863F-4026-907C-9D3DD9A1B196}" type="datetimeFigureOut">
              <a:rPr lang="en-GB" smtClean="0"/>
              <a:t>09/11/2021</a:t>
            </a:fld>
            <a:endParaRPr lang="en-GB"/>
          </a:p>
        </p:txBody>
      </p:sp>
      <p:sp>
        <p:nvSpPr>
          <p:cNvPr id="8" name="Footer Placeholder 7">
            <a:extLst>
              <a:ext uri="{FF2B5EF4-FFF2-40B4-BE49-F238E27FC236}">
                <a16:creationId xmlns:a16="http://schemas.microsoft.com/office/drawing/2014/main" id="{5E633CC5-0DE5-4C9B-908B-C4CEB6D8963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87F5241-EC61-4911-9291-03018BA5E2BA}"/>
              </a:ext>
            </a:extLst>
          </p:cNvPr>
          <p:cNvSpPr>
            <a:spLocks noGrp="1"/>
          </p:cNvSpPr>
          <p:nvPr>
            <p:ph type="sldNum" sz="quarter" idx="12"/>
          </p:nvPr>
        </p:nvSpPr>
        <p:spPr/>
        <p:txBody>
          <a:bodyPr/>
          <a:lstStyle/>
          <a:p>
            <a:fld id="{39976EBD-FB0D-4050-9CAB-0288D42F674A}" type="slidenum">
              <a:rPr lang="en-GB" smtClean="0"/>
              <a:t>‹#›</a:t>
            </a:fld>
            <a:endParaRPr lang="en-GB"/>
          </a:p>
        </p:txBody>
      </p:sp>
    </p:spTree>
    <p:extLst>
      <p:ext uri="{BB962C8B-B14F-4D97-AF65-F5344CB8AC3E}">
        <p14:creationId xmlns:p14="http://schemas.microsoft.com/office/powerpoint/2010/main" val="2982328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82FA6-29D4-4293-86F6-9FC12E8FCF8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C552784-1644-4616-B845-A95DC25D27C3}"/>
              </a:ext>
            </a:extLst>
          </p:cNvPr>
          <p:cNvSpPr>
            <a:spLocks noGrp="1"/>
          </p:cNvSpPr>
          <p:nvPr>
            <p:ph type="dt" sz="half" idx="10"/>
          </p:nvPr>
        </p:nvSpPr>
        <p:spPr/>
        <p:txBody>
          <a:bodyPr/>
          <a:lstStyle/>
          <a:p>
            <a:fld id="{2FB8068C-863F-4026-907C-9D3DD9A1B196}" type="datetimeFigureOut">
              <a:rPr lang="en-GB" smtClean="0"/>
              <a:t>09/11/2021</a:t>
            </a:fld>
            <a:endParaRPr lang="en-GB"/>
          </a:p>
        </p:txBody>
      </p:sp>
      <p:sp>
        <p:nvSpPr>
          <p:cNvPr id="4" name="Footer Placeholder 3">
            <a:extLst>
              <a:ext uri="{FF2B5EF4-FFF2-40B4-BE49-F238E27FC236}">
                <a16:creationId xmlns:a16="http://schemas.microsoft.com/office/drawing/2014/main" id="{0F3A5655-A8D4-40DF-84C2-A134BC0DC34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2CB1033-ED6E-4F75-9449-2D29AA0C8E53}"/>
              </a:ext>
            </a:extLst>
          </p:cNvPr>
          <p:cNvSpPr>
            <a:spLocks noGrp="1"/>
          </p:cNvSpPr>
          <p:nvPr>
            <p:ph type="sldNum" sz="quarter" idx="12"/>
          </p:nvPr>
        </p:nvSpPr>
        <p:spPr/>
        <p:txBody>
          <a:bodyPr/>
          <a:lstStyle/>
          <a:p>
            <a:fld id="{39976EBD-FB0D-4050-9CAB-0288D42F674A}" type="slidenum">
              <a:rPr lang="en-GB" smtClean="0"/>
              <a:t>‹#›</a:t>
            </a:fld>
            <a:endParaRPr lang="en-GB"/>
          </a:p>
        </p:txBody>
      </p:sp>
    </p:spTree>
    <p:extLst>
      <p:ext uri="{BB962C8B-B14F-4D97-AF65-F5344CB8AC3E}">
        <p14:creationId xmlns:p14="http://schemas.microsoft.com/office/powerpoint/2010/main" val="36199661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D42FD8-A1EB-4B33-878D-D331A5A6E07A}"/>
              </a:ext>
            </a:extLst>
          </p:cNvPr>
          <p:cNvSpPr>
            <a:spLocks noGrp="1"/>
          </p:cNvSpPr>
          <p:nvPr>
            <p:ph type="dt" sz="half" idx="10"/>
          </p:nvPr>
        </p:nvSpPr>
        <p:spPr/>
        <p:txBody>
          <a:bodyPr/>
          <a:lstStyle/>
          <a:p>
            <a:fld id="{2FB8068C-863F-4026-907C-9D3DD9A1B196}" type="datetimeFigureOut">
              <a:rPr lang="en-GB" smtClean="0"/>
              <a:t>09/11/2021</a:t>
            </a:fld>
            <a:endParaRPr lang="en-GB"/>
          </a:p>
        </p:txBody>
      </p:sp>
      <p:sp>
        <p:nvSpPr>
          <p:cNvPr id="3" name="Footer Placeholder 2">
            <a:extLst>
              <a:ext uri="{FF2B5EF4-FFF2-40B4-BE49-F238E27FC236}">
                <a16:creationId xmlns:a16="http://schemas.microsoft.com/office/drawing/2014/main" id="{17EAA5F0-BAAD-4C3E-8157-7451B735E01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526571E-8814-4F57-A1A9-3114C0504641}"/>
              </a:ext>
            </a:extLst>
          </p:cNvPr>
          <p:cNvSpPr>
            <a:spLocks noGrp="1"/>
          </p:cNvSpPr>
          <p:nvPr>
            <p:ph type="sldNum" sz="quarter" idx="12"/>
          </p:nvPr>
        </p:nvSpPr>
        <p:spPr/>
        <p:txBody>
          <a:bodyPr/>
          <a:lstStyle/>
          <a:p>
            <a:fld id="{39976EBD-FB0D-4050-9CAB-0288D42F674A}" type="slidenum">
              <a:rPr lang="en-GB" smtClean="0"/>
              <a:t>‹#›</a:t>
            </a:fld>
            <a:endParaRPr lang="en-GB"/>
          </a:p>
        </p:txBody>
      </p:sp>
    </p:spTree>
    <p:extLst>
      <p:ext uri="{BB962C8B-B14F-4D97-AF65-F5344CB8AC3E}">
        <p14:creationId xmlns:p14="http://schemas.microsoft.com/office/powerpoint/2010/main" val="1426725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9211A-307E-4F9D-AEB3-2E4699F987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00ABE13-F4A4-41C8-B9CA-8B84D851CF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5EE5F98-E0CA-4C3F-9B29-2A1B29AEF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3105C9-2E1B-4C3F-BABD-7B09F01C5AEA}"/>
              </a:ext>
            </a:extLst>
          </p:cNvPr>
          <p:cNvSpPr>
            <a:spLocks noGrp="1"/>
          </p:cNvSpPr>
          <p:nvPr>
            <p:ph type="dt" sz="half" idx="10"/>
          </p:nvPr>
        </p:nvSpPr>
        <p:spPr/>
        <p:txBody>
          <a:bodyPr/>
          <a:lstStyle/>
          <a:p>
            <a:fld id="{2FB8068C-863F-4026-907C-9D3DD9A1B196}" type="datetimeFigureOut">
              <a:rPr lang="en-GB" smtClean="0"/>
              <a:t>09/11/2021</a:t>
            </a:fld>
            <a:endParaRPr lang="en-GB"/>
          </a:p>
        </p:txBody>
      </p:sp>
      <p:sp>
        <p:nvSpPr>
          <p:cNvPr id="6" name="Footer Placeholder 5">
            <a:extLst>
              <a:ext uri="{FF2B5EF4-FFF2-40B4-BE49-F238E27FC236}">
                <a16:creationId xmlns:a16="http://schemas.microsoft.com/office/drawing/2014/main" id="{E9893959-44F2-46FD-BB6D-017E4C5D9DA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9C3876-A76F-49C4-8267-06E738A15710}"/>
              </a:ext>
            </a:extLst>
          </p:cNvPr>
          <p:cNvSpPr>
            <a:spLocks noGrp="1"/>
          </p:cNvSpPr>
          <p:nvPr>
            <p:ph type="sldNum" sz="quarter" idx="12"/>
          </p:nvPr>
        </p:nvSpPr>
        <p:spPr/>
        <p:txBody>
          <a:bodyPr/>
          <a:lstStyle/>
          <a:p>
            <a:fld id="{39976EBD-FB0D-4050-9CAB-0288D42F674A}" type="slidenum">
              <a:rPr lang="en-GB" smtClean="0"/>
              <a:t>‹#›</a:t>
            </a:fld>
            <a:endParaRPr lang="en-GB"/>
          </a:p>
        </p:txBody>
      </p:sp>
    </p:spTree>
    <p:extLst>
      <p:ext uri="{BB962C8B-B14F-4D97-AF65-F5344CB8AC3E}">
        <p14:creationId xmlns:p14="http://schemas.microsoft.com/office/powerpoint/2010/main" val="811123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E1405-945F-4275-8449-35E2CDA329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799F9A1-89C9-4F91-AEFD-39E50067B0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67C8819-DBE0-4DF0-96A6-B448486FE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756A98-467A-4AAF-8B4B-A77EBBF04C32}"/>
              </a:ext>
            </a:extLst>
          </p:cNvPr>
          <p:cNvSpPr>
            <a:spLocks noGrp="1"/>
          </p:cNvSpPr>
          <p:nvPr>
            <p:ph type="dt" sz="half" idx="10"/>
          </p:nvPr>
        </p:nvSpPr>
        <p:spPr/>
        <p:txBody>
          <a:bodyPr/>
          <a:lstStyle/>
          <a:p>
            <a:fld id="{2FB8068C-863F-4026-907C-9D3DD9A1B196}" type="datetimeFigureOut">
              <a:rPr lang="en-GB" smtClean="0"/>
              <a:t>09/11/2021</a:t>
            </a:fld>
            <a:endParaRPr lang="en-GB"/>
          </a:p>
        </p:txBody>
      </p:sp>
      <p:sp>
        <p:nvSpPr>
          <p:cNvPr id="6" name="Footer Placeholder 5">
            <a:extLst>
              <a:ext uri="{FF2B5EF4-FFF2-40B4-BE49-F238E27FC236}">
                <a16:creationId xmlns:a16="http://schemas.microsoft.com/office/drawing/2014/main" id="{CBB3A6E4-8BEB-40C8-8953-A9179CB0844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18E2166-42C4-4E51-BF9B-071B82F0B170}"/>
              </a:ext>
            </a:extLst>
          </p:cNvPr>
          <p:cNvSpPr>
            <a:spLocks noGrp="1"/>
          </p:cNvSpPr>
          <p:nvPr>
            <p:ph type="sldNum" sz="quarter" idx="12"/>
          </p:nvPr>
        </p:nvSpPr>
        <p:spPr/>
        <p:txBody>
          <a:bodyPr/>
          <a:lstStyle/>
          <a:p>
            <a:fld id="{39976EBD-FB0D-4050-9CAB-0288D42F674A}" type="slidenum">
              <a:rPr lang="en-GB" smtClean="0"/>
              <a:t>‹#›</a:t>
            </a:fld>
            <a:endParaRPr lang="en-GB"/>
          </a:p>
        </p:txBody>
      </p:sp>
    </p:spTree>
    <p:extLst>
      <p:ext uri="{BB962C8B-B14F-4D97-AF65-F5344CB8AC3E}">
        <p14:creationId xmlns:p14="http://schemas.microsoft.com/office/powerpoint/2010/main" val="9630864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4ACCE-7075-44AA-89DA-ACAF702CE88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9AC1294-A40C-4A06-87B0-FC607D7B1C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1804F1-309D-4001-B11F-848ECC5EDEDB}"/>
              </a:ext>
            </a:extLst>
          </p:cNvPr>
          <p:cNvSpPr>
            <a:spLocks noGrp="1"/>
          </p:cNvSpPr>
          <p:nvPr>
            <p:ph type="dt" sz="half" idx="10"/>
          </p:nvPr>
        </p:nvSpPr>
        <p:spPr/>
        <p:txBody>
          <a:bodyPr/>
          <a:lstStyle/>
          <a:p>
            <a:fld id="{2FB8068C-863F-4026-907C-9D3DD9A1B196}" type="datetimeFigureOut">
              <a:rPr lang="en-GB" smtClean="0"/>
              <a:t>09/11/2021</a:t>
            </a:fld>
            <a:endParaRPr lang="en-GB"/>
          </a:p>
        </p:txBody>
      </p:sp>
      <p:sp>
        <p:nvSpPr>
          <p:cNvPr id="5" name="Footer Placeholder 4">
            <a:extLst>
              <a:ext uri="{FF2B5EF4-FFF2-40B4-BE49-F238E27FC236}">
                <a16:creationId xmlns:a16="http://schemas.microsoft.com/office/drawing/2014/main" id="{F18B89D0-B76F-4C00-A7A1-6A77E3AEBC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12D5BF-57D2-40EE-AC43-6754A7B36541}"/>
              </a:ext>
            </a:extLst>
          </p:cNvPr>
          <p:cNvSpPr>
            <a:spLocks noGrp="1"/>
          </p:cNvSpPr>
          <p:nvPr>
            <p:ph type="sldNum" sz="quarter" idx="12"/>
          </p:nvPr>
        </p:nvSpPr>
        <p:spPr/>
        <p:txBody>
          <a:bodyPr/>
          <a:lstStyle/>
          <a:p>
            <a:fld id="{39976EBD-FB0D-4050-9CAB-0288D42F674A}" type="slidenum">
              <a:rPr lang="en-GB" smtClean="0"/>
              <a:t>‹#›</a:t>
            </a:fld>
            <a:endParaRPr lang="en-GB"/>
          </a:p>
        </p:txBody>
      </p:sp>
    </p:spTree>
    <p:extLst>
      <p:ext uri="{BB962C8B-B14F-4D97-AF65-F5344CB8AC3E}">
        <p14:creationId xmlns:p14="http://schemas.microsoft.com/office/powerpoint/2010/main" val="32413316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50DAC2-2662-4928-A064-A2021A5A8F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C115731-1B6B-4E7C-A49B-E19C671908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40DD741-9716-405B-A62E-4EB8F6126FF2}"/>
              </a:ext>
            </a:extLst>
          </p:cNvPr>
          <p:cNvSpPr>
            <a:spLocks noGrp="1"/>
          </p:cNvSpPr>
          <p:nvPr>
            <p:ph type="dt" sz="half" idx="10"/>
          </p:nvPr>
        </p:nvSpPr>
        <p:spPr/>
        <p:txBody>
          <a:bodyPr/>
          <a:lstStyle/>
          <a:p>
            <a:fld id="{2FB8068C-863F-4026-907C-9D3DD9A1B196}" type="datetimeFigureOut">
              <a:rPr lang="en-GB" smtClean="0"/>
              <a:t>09/11/2021</a:t>
            </a:fld>
            <a:endParaRPr lang="en-GB"/>
          </a:p>
        </p:txBody>
      </p:sp>
      <p:sp>
        <p:nvSpPr>
          <p:cNvPr id="5" name="Footer Placeholder 4">
            <a:extLst>
              <a:ext uri="{FF2B5EF4-FFF2-40B4-BE49-F238E27FC236}">
                <a16:creationId xmlns:a16="http://schemas.microsoft.com/office/drawing/2014/main" id="{155DE7C9-CC24-45F4-98BA-288FF4C3E7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3AC113-6B99-47AE-9985-A36241E06768}"/>
              </a:ext>
            </a:extLst>
          </p:cNvPr>
          <p:cNvSpPr>
            <a:spLocks noGrp="1"/>
          </p:cNvSpPr>
          <p:nvPr>
            <p:ph type="sldNum" sz="quarter" idx="12"/>
          </p:nvPr>
        </p:nvSpPr>
        <p:spPr/>
        <p:txBody>
          <a:bodyPr/>
          <a:lstStyle/>
          <a:p>
            <a:fld id="{39976EBD-FB0D-4050-9CAB-0288D42F674A}" type="slidenum">
              <a:rPr lang="en-GB" smtClean="0"/>
              <a:t>‹#›</a:t>
            </a:fld>
            <a:endParaRPr lang="en-GB"/>
          </a:p>
        </p:txBody>
      </p:sp>
    </p:spTree>
    <p:extLst>
      <p:ext uri="{BB962C8B-B14F-4D97-AF65-F5344CB8AC3E}">
        <p14:creationId xmlns:p14="http://schemas.microsoft.com/office/powerpoint/2010/main" val="2024823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47923B-30EF-4F0F-B7C5-40A2F4BB3B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AR"/>
          </a:p>
        </p:txBody>
      </p:sp>
      <p:sp>
        <p:nvSpPr>
          <p:cNvPr id="3" name="Text Placeholder 2">
            <a:extLst>
              <a:ext uri="{FF2B5EF4-FFF2-40B4-BE49-F238E27FC236}">
                <a16:creationId xmlns:a16="http://schemas.microsoft.com/office/drawing/2014/main" id="{804DB1A6-AA38-4266-B46F-40EADA3599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4" name="Date Placeholder 3">
            <a:extLst>
              <a:ext uri="{FF2B5EF4-FFF2-40B4-BE49-F238E27FC236}">
                <a16:creationId xmlns:a16="http://schemas.microsoft.com/office/drawing/2014/main" id="{B872AB51-22D2-4D26-B368-28B7CB50E4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61345C-8079-42DF-875C-18571E17B308}" type="datetimeFigureOut">
              <a:rPr lang="es-AR" smtClean="0"/>
              <a:t>9/11/2021</a:t>
            </a:fld>
            <a:endParaRPr lang="es-AR"/>
          </a:p>
        </p:txBody>
      </p:sp>
      <p:sp>
        <p:nvSpPr>
          <p:cNvPr id="5" name="Footer Placeholder 4">
            <a:extLst>
              <a:ext uri="{FF2B5EF4-FFF2-40B4-BE49-F238E27FC236}">
                <a16:creationId xmlns:a16="http://schemas.microsoft.com/office/drawing/2014/main" id="{87270646-1087-4A9B-997C-9B58D96EB2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Slide Number Placeholder 5">
            <a:extLst>
              <a:ext uri="{FF2B5EF4-FFF2-40B4-BE49-F238E27FC236}">
                <a16:creationId xmlns:a16="http://schemas.microsoft.com/office/drawing/2014/main" id="{EC9856A8-CCF9-4EC4-8DF6-C14D19C2BA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6E206-1BF2-4D69-AEEB-0ADF2D976CE0}" type="slidenum">
              <a:rPr lang="es-AR" smtClean="0"/>
              <a:t>‹#›</a:t>
            </a:fld>
            <a:endParaRPr lang="es-AR"/>
          </a:p>
        </p:txBody>
      </p:sp>
    </p:spTree>
    <p:extLst>
      <p:ext uri="{BB962C8B-B14F-4D97-AF65-F5344CB8AC3E}">
        <p14:creationId xmlns:p14="http://schemas.microsoft.com/office/powerpoint/2010/main" val="2140156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D51BFB-F703-48DB-A86C-BF38E10E76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DE3305-8635-4C28-BAA1-9A2441EB20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A983C0-7D70-407D-B62B-475BE04BB0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B8068C-863F-4026-907C-9D3DD9A1B196}" type="datetimeFigureOut">
              <a:rPr lang="en-GB" smtClean="0"/>
              <a:t>09/11/2021</a:t>
            </a:fld>
            <a:endParaRPr lang="en-GB"/>
          </a:p>
        </p:txBody>
      </p:sp>
      <p:sp>
        <p:nvSpPr>
          <p:cNvPr id="5" name="Footer Placeholder 4">
            <a:extLst>
              <a:ext uri="{FF2B5EF4-FFF2-40B4-BE49-F238E27FC236}">
                <a16:creationId xmlns:a16="http://schemas.microsoft.com/office/drawing/2014/main" id="{837274E7-5020-4F6A-9FD7-1F781DA875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31AB619-3A25-45B7-9385-18E59EC0FD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976EBD-FB0D-4050-9CAB-0288D42F674A}" type="slidenum">
              <a:rPr lang="en-GB" smtClean="0"/>
              <a:t>‹#›</a:t>
            </a:fld>
            <a:endParaRPr lang="en-GB"/>
          </a:p>
        </p:txBody>
      </p:sp>
    </p:spTree>
    <p:extLst>
      <p:ext uri="{BB962C8B-B14F-4D97-AF65-F5344CB8AC3E}">
        <p14:creationId xmlns:p14="http://schemas.microsoft.com/office/powerpoint/2010/main" val="36930263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2FDEC8-B02C-4E01-88B4-5112E94B8479}"/>
              </a:ext>
            </a:extLst>
          </p:cNvPr>
          <p:cNvSpPr txBox="1"/>
          <p:nvPr/>
        </p:nvSpPr>
        <p:spPr>
          <a:xfrm>
            <a:off x="6072445" y="3794336"/>
            <a:ext cx="5319433" cy="1922251"/>
          </a:xfrm>
          <a:prstGeom prst="rect">
            <a:avLst/>
          </a:prstGeom>
        </p:spPr>
        <p:txBody>
          <a:bodyPr vert="horz" lIns="91440" tIns="45720" rIns="91440" bIns="45720" rtlCol="0" anchor="t">
            <a:normAutofit fontScale="92500" lnSpcReduction="10000"/>
          </a:bodyPr>
          <a:lstStyle/>
          <a:p>
            <a:pPr marL="0" marR="0" lvl="0" indent="0" algn="l" defTabSz="914400" rtl="0" eaLnBrk="1" fontAlgn="auto" latinLnBrk="0" hangingPunct="1">
              <a:lnSpc>
                <a:spcPct val="90000"/>
              </a:lnSpc>
              <a:spcBef>
                <a:spcPct val="0"/>
              </a:spcBef>
              <a:spcAft>
                <a:spcPts val="800"/>
              </a:spcAft>
              <a:buClrTx/>
              <a:buSzTx/>
              <a:buFontTx/>
              <a:buNone/>
              <a:tabLst/>
              <a:defRPr/>
            </a:pPr>
            <a:r>
              <a:rPr kumimoji="0" lang="en-GB" sz="3000" b="1" i="0" u="none" strike="noStrike" kern="1200" cap="all" spc="0" normalizeH="0" baseline="0" noProof="0" dirty="0">
                <a:ln>
                  <a:noFill/>
                </a:ln>
                <a:solidFill>
                  <a:prstClr val="white"/>
                </a:solidFill>
                <a:effectLst/>
                <a:uLnTx/>
                <a:uFillTx/>
                <a:latin typeface="Calibri Light" panose="020F0302020204030204"/>
                <a:ea typeface="+mn-ea"/>
                <a:cs typeface="+mn-cs"/>
              </a:rPr>
              <a:t>STCU - Targeted Initiative on CBRN Export Control on Dual-Use Materials and Intangible Technologies in GUAM Countries</a:t>
            </a:r>
            <a:endParaRPr kumimoji="0" lang="en-US" sz="3000" b="1" i="0" u="none" strike="noStrike" kern="1200" cap="all" spc="0" normalizeH="0" baseline="0" noProof="0" dirty="0">
              <a:ln>
                <a:noFill/>
              </a:ln>
              <a:solidFill>
                <a:prstClr val="white"/>
              </a:solidFill>
              <a:effectLst/>
              <a:uLnTx/>
              <a:uFillTx/>
              <a:latin typeface="Calibri Light" panose="020F0302020204030204"/>
              <a:ea typeface="+mn-ea"/>
              <a:cs typeface="+mn-cs"/>
            </a:endParaRPr>
          </a:p>
        </p:txBody>
      </p:sp>
      <p:sp>
        <p:nvSpPr>
          <p:cNvPr id="1028" name="Freeform: Shape 70">
            <a:extLst>
              <a:ext uri="{FF2B5EF4-FFF2-40B4-BE49-F238E27FC236}">
                <a16:creationId xmlns:a16="http://schemas.microsoft.com/office/drawing/2014/main" id="{0C526D66-3621-4347-B1EF-342CBF4D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3466"/>
            <a:ext cx="5393770" cy="6374535"/>
          </a:xfrm>
          <a:custGeom>
            <a:avLst/>
            <a:gdLst>
              <a:gd name="connsiteX0" fmla="*/ 2047752 w 5393770"/>
              <a:gd name="connsiteY0" fmla="*/ 0 h 6374535"/>
              <a:gd name="connsiteX1" fmla="*/ 5393770 w 5393770"/>
              <a:gd name="connsiteY1" fmla="*/ 3346018 h 6374535"/>
              <a:gd name="connsiteX2" fmla="*/ 3642663 w 5393770"/>
              <a:gd name="connsiteY2" fmla="*/ 6288190 h 6374535"/>
              <a:gd name="connsiteX3" fmla="*/ 3463422 w 5393770"/>
              <a:gd name="connsiteY3" fmla="*/ 6374535 h 6374535"/>
              <a:gd name="connsiteX4" fmla="*/ 624279 w 5393770"/>
              <a:gd name="connsiteY4" fmla="*/ 6374535 h 6374535"/>
              <a:gd name="connsiteX5" fmla="*/ 382249 w 5393770"/>
              <a:gd name="connsiteY5" fmla="*/ 6248727 h 6374535"/>
              <a:gd name="connsiteX6" fmla="*/ 143729 w 5393770"/>
              <a:gd name="connsiteY6" fmla="*/ 6097845 h 6374535"/>
              <a:gd name="connsiteX7" fmla="*/ 0 w 5393770"/>
              <a:gd name="connsiteY7" fmla="*/ 5989017 h 6374535"/>
              <a:gd name="connsiteX8" fmla="*/ 0 w 5393770"/>
              <a:gd name="connsiteY8" fmla="*/ 703020 h 6374535"/>
              <a:gd name="connsiteX9" fmla="*/ 143728 w 5393770"/>
              <a:gd name="connsiteY9" fmla="*/ 594191 h 6374535"/>
              <a:gd name="connsiteX10" fmla="*/ 2047752 w 5393770"/>
              <a:gd name="connsiteY10" fmla="*/ 0 h 637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93770" h="6374535">
                <a:moveTo>
                  <a:pt x="2047752" y="0"/>
                </a:moveTo>
                <a:cubicBezTo>
                  <a:pt x="3895707" y="0"/>
                  <a:pt x="5393770" y="1498063"/>
                  <a:pt x="5393770" y="3346018"/>
                </a:cubicBezTo>
                <a:cubicBezTo>
                  <a:pt x="5393770" y="4616487"/>
                  <a:pt x="4685701" y="5721578"/>
                  <a:pt x="3642663" y="6288190"/>
                </a:cubicBezTo>
                <a:lnTo>
                  <a:pt x="3463422" y="6374535"/>
                </a:lnTo>
                <a:lnTo>
                  <a:pt x="624279" y="6374535"/>
                </a:lnTo>
                <a:lnTo>
                  <a:pt x="382249" y="6248727"/>
                </a:lnTo>
                <a:cubicBezTo>
                  <a:pt x="300507" y="6201724"/>
                  <a:pt x="220937" y="6151368"/>
                  <a:pt x="143729" y="6097845"/>
                </a:cubicBezTo>
                <a:lnTo>
                  <a:pt x="0" y="5989017"/>
                </a:lnTo>
                <a:lnTo>
                  <a:pt x="0" y="703020"/>
                </a:lnTo>
                <a:lnTo>
                  <a:pt x="143728" y="594191"/>
                </a:lnTo>
                <a:cubicBezTo>
                  <a:pt x="684187" y="219535"/>
                  <a:pt x="1340332" y="0"/>
                  <a:pt x="204775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9" name="Freeform: Shape 72">
            <a:extLst>
              <a:ext uri="{FF2B5EF4-FFF2-40B4-BE49-F238E27FC236}">
                <a16:creationId xmlns:a16="http://schemas.microsoft.com/office/drawing/2014/main" id="{0193166D-DDF1-4F9A-A786-A7AEF5375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7373"/>
            <a:ext cx="5229863" cy="6210629"/>
          </a:xfrm>
          <a:custGeom>
            <a:avLst/>
            <a:gdLst>
              <a:gd name="connsiteX0" fmla="*/ 2047751 w 5229863"/>
              <a:gd name="connsiteY0" fmla="*/ 0 h 6210629"/>
              <a:gd name="connsiteX1" fmla="*/ 5229863 w 5229863"/>
              <a:gd name="connsiteY1" fmla="*/ 3182112 h 6210629"/>
              <a:gd name="connsiteX2" fmla="*/ 3286373 w 5229863"/>
              <a:gd name="connsiteY2" fmla="*/ 6114158 h 6210629"/>
              <a:gd name="connsiteX3" fmla="*/ 3022794 w 5229863"/>
              <a:gd name="connsiteY3" fmla="*/ 6210629 h 6210629"/>
              <a:gd name="connsiteX4" fmla="*/ 1077939 w 5229863"/>
              <a:gd name="connsiteY4" fmla="*/ 6210629 h 6210629"/>
              <a:gd name="connsiteX5" fmla="*/ 953634 w 5229863"/>
              <a:gd name="connsiteY5" fmla="*/ 6171135 h 6210629"/>
              <a:gd name="connsiteX6" fmla="*/ 23632 w 5229863"/>
              <a:gd name="connsiteY6" fmla="*/ 5637585 h 6210629"/>
              <a:gd name="connsiteX7" fmla="*/ 0 w 5229863"/>
              <a:gd name="connsiteY7" fmla="*/ 5616107 h 6210629"/>
              <a:gd name="connsiteX8" fmla="*/ 0 w 5229863"/>
              <a:gd name="connsiteY8" fmla="*/ 748118 h 6210629"/>
              <a:gd name="connsiteX9" fmla="*/ 23632 w 5229863"/>
              <a:gd name="connsiteY9" fmla="*/ 726640 h 6210629"/>
              <a:gd name="connsiteX10" fmla="*/ 2047751 w 5229863"/>
              <a:gd name="connsiteY10" fmla="*/ 0 h 621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9863" h="6210629">
                <a:moveTo>
                  <a:pt x="2047751" y="0"/>
                </a:moveTo>
                <a:cubicBezTo>
                  <a:pt x="3805183" y="0"/>
                  <a:pt x="5229863" y="1424680"/>
                  <a:pt x="5229863" y="3182112"/>
                </a:cubicBezTo>
                <a:cubicBezTo>
                  <a:pt x="5229863" y="4500186"/>
                  <a:pt x="4428481" y="5631087"/>
                  <a:pt x="3286373" y="6114158"/>
                </a:cubicBezTo>
                <a:lnTo>
                  <a:pt x="3022794" y="6210629"/>
                </a:lnTo>
                <a:lnTo>
                  <a:pt x="1077939" y="6210629"/>
                </a:lnTo>
                <a:lnTo>
                  <a:pt x="953634" y="6171135"/>
                </a:lnTo>
                <a:cubicBezTo>
                  <a:pt x="612471" y="6046219"/>
                  <a:pt x="298661" y="5864559"/>
                  <a:pt x="23632" y="5637585"/>
                </a:cubicBezTo>
                <a:lnTo>
                  <a:pt x="0" y="5616107"/>
                </a:lnTo>
                <a:lnTo>
                  <a:pt x="0" y="748118"/>
                </a:lnTo>
                <a:lnTo>
                  <a:pt x="23632" y="726640"/>
                </a:lnTo>
                <a:cubicBezTo>
                  <a:pt x="573689" y="272693"/>
                  <a:pt x="1278875" y="0"/>
                  <a:pt x="2047751"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8A177BCC-4208-4795-8572-4D623BA1E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3763" y="1"/>
            <a:ext cx="4480560" cy="2513993"/>
          </a:xfrm>
          <a:custGeom>
            <a:avLst/>
            <a:gdLst>
              <a:gd name="connsiteX0" fmla="*/ 18382 w 4480560"/>
              <a:gd name="connsiteY0" fmla="*/ 0 h 2513993"/>
              <a:gd name="connsiteX1" fmla="*/ 4462178 w 4480560"/>
              <a:gd name="connsiteY1" fmla="*/ 0 h 2513993"/>
              <a:gd name="connsiteX2" fmla="*/ 4468994 w 4480560"/>
              <a:gd name="connsiteY2" fmla="*/ 44657 h 2513993"/>
              <a:gd name="connsiteX3" fmla="*/ 4480560 w 4480560"/>
              <a:gd name="connsiteY3" fmla="*/ 273713 h 2513993"/>
              <a:gd name="connsiteX4" fmla="*/ 2240280 w 4480560"/>
              <a:gd name="connsiteY4" fmla="*/ 2513993 h 2513993"/>
              <a:gd name="connsiteX5" fmla="*/ 0 w 4480560"/>
              <a:gd name="connsiteY5" fmla="*/ 273713 h 2513993"/>
              <a:gd name="connsiteX6" fmla="*/ 11567 w 4480560"/>
              <a:gd name="connsiteY6" fmla="*/ 44657 h 2513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0560" h="2513993">
                <a:moveTo>
                  <a:pt x="18382" y="0"/>
                </a:moveTo>
                <a:lnTo>
                  <a:pt x="4462178" y="0"/>
                </a:lnTo>
                <a:lnTo>
                  <a:pt x="4468994" y="44657"/>
                </a:lnTo>
                <a:cubicBezTo>
                  <a:pt x="4476642" y="119969"/>
                  <a:pt x="4480560" y="196384"/>
                  <a:pt x="4480560" y="273713"/>
                </a:cubicBezTo>
                <a:cubicBezTo>
                  <a:pt x="4480560" y="1510985"/>
                  <a:pt x="3477552" y="2513993"/>
                  <a:pt x="2240280" y="2513993"/>
                </a:cubicBezTo>
                <a:cubicBezTo>
                  <a:pt x="1003008" y="2513993"/>
                  <a:pt x="0" y="1510985"/>
                  <a:pt x="0" y="273713"/>
                </a:cubicBezTo>
                <a:cubicBezTo>
                  <a:pt x="0" y="196384"/>
                  <a:pt x="3918" y="119969"/>
                  <a:pt x="11567" y="4465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Freeform: Shape 76">
            <a:extLst>
              <a:ext uri="{FF2B5EF4-FFF2-40B4-BE49-F238E27FC236}">
                <a16:creationId xmlns:a16="http://schemas.microsoft.com/office/drawing/2014/main" id="{E4EE7214-AC05-465E-A501-65AA04EF5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98355" y="2"/>
            <a:ext cx="4151376" cy="2349401"/>
          </a:xfrm>
          <a:custGeom>
            <a:avLst/>
            <a:gdLst>
              <a:gd name="connsiteX0" fmla="*/ 20101 w 4151376"/>
              <a:gd name="connsiteY0" fmla="*/ 0 h 2349401"/>
              <a:gd name="connsiteX1" fmla="*/ 4131276 w 4151376"/>
              <a:gd name="connsiteY1" fmla="*/ 0 h 2349401"/>
              <a:gd name="connsiteX2" fmla="*/ 4140659 w 4151376"/>
              <a:gd name="connsiteY2" fmla="*/ 61486 h 2349401"/>
              <a:gd name="connsiteX3" fmla="*/ 4151376 w 4151376"/>
              <a:gd name="connsiteY3" fmla="*/ 273713 h 2349401"/>
              <a:gd name="connsiteX4" fmla="*/ 2075688 w 4151376"/>
              <a:gd name="connsiteY4" fmla="*/ 2349401 h 2349401"/>
              <a:gd name="connsiteX5" fmla="*/ 0 w 4151376"/>
              <a:gd name="connsiteY5" fmla="*/ 273713 h 2349401"/>
              <a:gd name="connsiteX6" fmla="*/ 10717 w 4151376"/>
              <a:gd name="connsiteY6" fmla="*/ 61486 h 234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1376" h="2349401">
                <a:moveTo>
                  <a:pt x="20101" y="0"/>
                </a:moveTo>
                <a:lnTo>
                  <a:pt x="4131276" y="0"/>
                </a:lnTo>
                <a:lnTo>
                  <a:pt x="4140659" y="61486"/>
                </a:lnTo>
                <a:cubicBezTo>
                  <a:pt x="4147746" y="131265"/>
                  <a:pt x="4151376" y="202065"/>
                  <a:pt x="4151376" y="273713"/>
                </a:cubicBezTo>
                <a:cubicBezTo>
                  <a:pt x="4151376" y="1420084"/>
                  <a:pt x="3222059" y="2349401"/>
                  <a:pt x="2075688" y="2349401"/>
                </a:cubicBezTo>
                <a:cubicBezTo>
                  <a:pt x="929317" y="2349401"/>
                  <a:pt x="0" y="1420084"/>
                  <a:pt x="0" y="273713"/>
                </a:cubicBezTo>
                <a:cubicBezTo>
                  <a:pt x="0" y="202065"/>
                  <a:pt x="3630" y="131265"/>
                  <a:pt x="10717" y="6148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The European Union (EU) Logo Download Vector">
            <a:extLst>
              <a:ext uri="{FF2B5EF4-FFF2-40B4-BE49-F238E27FC236}">
                <a16:creationId xmlns:a16="http://schemas.microsoft.com/office/drawing/2014/main" id="{0816B7F7-C8E9-4293-8905-D8DCCBE2E8F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45913" y="305550"/>
            <a:ext cx="2124076" cy="1439062"/>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7">
            <a:extLst>
              <a:ext uri="{FF2B5EF4-FFF2-40B4-BE49-F238E27FC236}">
                <a16:creationId xmlns:a16="http://schemas.microsoft.com/office/drawing/2014/main" id="{9FA7CCB6-703B-499F-81D0-8CEFC20C277F}"/>
              </a:ext>
            </a:extLst>
          </p:cNvPr>
          <p:cNvPicPr>
            <a:picLocks noChangeAspect="1"/>
          </p:cNvPicPr>
          <p:nvPr/>
        </p:nvPicPr>
        <p:blipFill>
          <a:blip r:embed="rId3"/>
          <a:stretch>
            <a:fillRect/>
          </a:stretch>
        </p:blipFill>
        <p:spPr>
          <a:xfrm>
            <a:off x="314326" y="2027146"/>
            <a:ext cx="3722836" cy="3722836"/>
          </a:xfrm>
          <a:prstGeom prst="rect">
            <a:avLst/>
          </a:prstGeom>
        </p:spPr>
      </p:pic>
    </p:spTree>
    <p:extLst>
      <p:ext uri="{BB962C8B-B14F-4D97-AF65-F5344CB8AC3E}">
        <p14:creationId xmlns:p14="http://schemas.microsoft.com/office/powerpoint/2010/main" val="311088053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8CF1AF6-3106-4981-BEE2-1766A21CBCD0}"/>
              </a:ext>
            </a:extLst>
          </p:cNvPr>
          <p:cNvSpPr txBox="1"/>
          <p:nvPr/>
        </p:nvSpPr>
        <p:spPr>
          <a:xfrm>
            <a:off x="1092926" y="1058092"/>
            <a:ext cx="10006148" cy="3785652"/>
          </a:xfrm>
          <a:prstGeom prst="rect">
            <a:avLst/>
          </a:prstGeom>
          <a:noFill/>
        </p:spPr>
        <p:txBody>
          <a:bodyPr wrap="square" rtlCol="0">
            <a:spAutoFit/>
          </a:bodyPr>
          <a:lstStyle/>
          <a:p>
            <a:pPr algn="just"/>
            <a:r>
              <a:rPr lang="es-ES" sz="2400" dirty="0" err="1"/>
              <a:t>This</a:t>
            </a:r>
            <a:r>
              <a:rPr lang="es-ES" sz="2400" dirty="0"/>
              <a:t> </a:t>
            </a:r>
            <a:r>
              <a:rPr lang="es-ES" sz="2400" dirty="0" err="1"/>
              <a:t>Targeted</a:t>
            </a:r>
            <a:r>
              <a:rPr lang="es-ES" sz="2400" dirty="0"/>
              <a:t> </a:t>
            </a:r>
            <a:r>
              <a:rPr lang="es-ES" sz="2400" dirty="0" err="1"/>
              <a:t>Initiative</a:t>
            </a:r>
            <a:r>
              <a:rPr lang="es-ES" sz="2400" dirty="0"/>
              <a:t> </a:t>
            </a:r>
            <a:r>
              <a:rPr lang="es-ES" sz="2400" dirty="0" err="1"/>
              <a:t>is</a:t>
            </a:r>
            <a:r>
              <a:rPr lang="es-ES" sz="2400" dirty="0"/>
              <a:t> </a:t>
            </a:r>
            <a:r>
              <a:rPr lang="es-ES" sz="2400" dirty="0" err="1"/>
              <a:t>organised</a:t>
            </a:r>
            <a:r>
              <a:rPr lang="es-ES" sz="2400" dirty="0"/>
              <a:t> in </a:t>
            </a:r>
            <a:r>
              <a:rPr lang="es-ES" sz="2400" dirty="0" err="1"/>
              <a:t>Work</a:t>
            </a:r>
            <a:r>
              <a:rPr lang="es-ES" sz="2400" dirty="0"/>
              <a:t> </a:t>
            </a:r>
            <a:r>
              <a:rPr lang="es-ES" sz="2400" dirty="0" err="1"/>
              <a:t>Packages</a:t>
            </a:r>
            <a:r>
              <a:rPr lang="es-ES" sz="2400" dirty="0"/>
              <a:t>, </a:t>
            </a:r>
            <a:r>
              <a:rPr lang="es-ES" sz="2400" dirty="0" err="1"/>
              <a:t>each</a:t>
            </a:r>
            <a:r>
              <a:rPr lang="es-ES" sz="2400" dirty="0"/>
              <a:t> </a:t>
            </a:r>
            <a:r>
              <a:rPr lang="es-ES" sz="2400" dirty="0" err="1"/>
              <a:t>of</a:t>
            </a:r>
            <a:r>
              <a:rPr lang="es-ES" sz="2400" dirty="0"/>
              <a:t> </a:t>
            </a:r>
            <a:r>
              <a:rPr lang="es-ES" sz="2400" dirty="0" err="1"/>
              <a:t>them</a:t>
            </a:r>
            <a:r>
              <a:rPr lang="es-ES" sz="2400" dirty="0"/>
              <a:t> </a:t>
            </a:r>
            <a:r>
              <a:rPr lang="es-ES" sz="2400" dirty="0" err="1"/>
              <a:t>devoted</a:t>
            </a:r>
            <a:r>
              <a:rPr lang="es-ES" sz="2400" dirty="0"/>
              <a:t> </a:t>
            </a:r>
            <a:r>
              <a:rPr lang="es-ES" sz="2400" dirty="0" err="1"/>
              <a:t>to</a:t>
            </a:r>
            <a:r>
              <a:rPr lang="es-ES" sz="2400" dirty="0"/>
              <a:t> </a:t>
            </a:r>
            <a:r>
              <a:rPr lang="es-ES" sz="2400" dirty="0" err="1"/>
              <a:t>an</a:t>
            </a:r>
            <a:r>
              <a:rPr lang="es-ES" sz="2400" dirty="0"/>
              <a:t> </a:t>
            </a:r>
            <a:r>
              <a:rPr lang="es-ES" sz="2400" dirty="0" err="1"/>
              <a:t>especific</a:t>
            </a:r>
            <a:r>
              <a:rPr lang="es-ES" sz="2400" dirty="0"/>
              <a:t> </a:t>
            </a:r>
            <a:r>
              <a:rPr lang="es-ES" sz="2400" dirty="0" err="1"/>
              <a:t>activity</a:t>
            </a:r>
            <a:r>
              <a:rPr lang="es-ES" sz="2400" dirty="0"/>
              <a:t>, </a:t>
            </a:r>
            <a:r>
              <a:rPr lang="es-ES" sz="2400" dirty="0" err="1"/>
              <a:t>but</a:t>
            </a:r>
            <a:r>
              <a:rPr lang="es-ES" sz="2400" dirty="0"/>
              <a:t> at </a:t>
            </a:r>
            <a:r>
              <a:rPr lang="es-ES" sz="2400" dirty="0" err="1"/>
              <a:t>the</a:t>
            </a:r>
            <a:r>
              <a:rPr lang="es-ES" sz="2400" dirty="0"/>
              <a:t> </a:t>
            </a:r>
            <a:r>
              <a:rPr lang="es-ES" sz="2400" dirty="0" err="1"/>
              <a:t>same</a:t>
            </a:r>
            <a:r>
              <a:rPr lang="es-ES" sz="2400" dirty="0"/>
              <a:t> time </a:t>
            </a:r>
            <a:r>
              <a:rPr lang="es-ES" sz="2400" dirty="0" err="1"/>
              <a:t>there</a:t>
            </a:r>
            <a:r>
              <a:rPr lang="es-ES" sz="2400" dirty="0"/>
              <a:t> are </a:t>
            </a:r>
            <a:r>
              <a:rPr lang="es-ES" sz="2400" dirty="0" err="1"/>
              <a:t>synergies</a:t>
            </a:r>
            <a:r>
              <a:rPr lang="es-ES" sz="2400" dirty="0"/>
              <a:t> </a:t>
            </a:r>
            <a:r>
              <a:rPr lang="es-ES" sz="2400" dirty="0" err="1"/>
              <a:t>between</a:t>
            </a:r>
            <a:r>
              <a:rPr lang="es-ES" sz="2400" dirty="0"/>
              <a:t> </a:t>
            </a:r>
            <a:r>
              <a:rPr lang="es-ES" sz="2400" dirty="0" err="1"/>
              <a:t>them</a:t>
            </a:r>
            <a:r>
              <a:rPr lang="es-ES" sz="2400" dirty="0"/>
              <a:t>.</a:t>
            </a:r>
          </a:p>
          <a:p>
            <a:pPr algn="just"/>
            <a:endParaRPr lang="es-ES" sz="2400" dirty="0"/>
          </a:p>
          <a:p>
            <a:pPr algn="just"/>
            <a:r>
              <a:rPr lang="es-ES" sz="2400" dirty="0"/>
              <a:t>WP2: </a:t>
            </a:r>
            <a:r>
              <a:rPr lang="es-ES" sz="2400" dirty="0" err="1"/>
              <a:t>network</a:t>
            </a:r>
            <a:r>
              <a:rPr lang="es-ES" sz="2400" dirty="0"/>
              <a:t> </a:t>
            </a:r>
            <a:r>
              <a:rPr lang="es-ES" sz="2400" dirty="0" err="1"/>
              <a:t>of</a:t>
            </a:r>
            <a:r>
              <a:rPr lang="es-ES" sz="2400" dirty="0"/>
              <a:t> </a:t>
            </a:r>
            <a:r>
              <a:rPr lang="es-ES" sz="2400" dirty="0" err="1"/>
              <a:t>scientists</a:t>
            </a:r>
            <a:endParaRPr lang="es-ES" sz="2400" dirty="0"/>
          </a:p>
          <a:p>
            <a:pPr algn="just"/>
            <a:endParaRPr lang="es-ES" sz="2400" dirty="0"/>
          </a:p>
          <a:p>
            <a:pPr algn="just"/>
            <a:r>
              <a:rPr lang="es-ES" sz="2400" dirty="0"/>
              <a:t>WP3: </a:t>
            </a:r>
            <a:r>
              <a:rPr lang="es-ES" sz="2400" dirty="0" err="1"/>
              <a:t>academic</a:t>
            </a:r>
            <a:r>
              <a:rPr lang="es-ES" sz="2400" dirty="0"/>
              <a:t> </a:t>
            </a:r>
            <a:r>
              <a:rPr lang="es-ES" sz="2400" dirty="0" err="1"/>
              <a:t>projects</a:t>
            </a:r>
            <a:r>
              <a:rPr lang="es-ES" sz="2400" dirty="0"/>
              <a:t> (Master and </a:t>
            </a:r>
            <a:r>
              <a:rPr lang="es-ES" sz="2400" dirty="0" err="1"/>
              <a:t>other</a:t>
            </a:r>
            <a:r>
              <a:rPr lang="es-ES" sz="2400" dirty="0"/>
              <a:t> </a:t>
            </a:r>
            <a:r>
              <a:rPr lang="es-ES" sz="2400" dirty="0" err="1"/>
              <a:t>courses</a:t>
            </a:r>
            <a:r>
              <a:rPr lang="es-ES" sz="2400" dirty="0"/>
              <a:t>)</a:t>
            </a:r>
          </a:p>
          <a:p>
            <a:pPr algn="just"/>
            <a:endParaRPr lang="es-ES" sz="2400" dirty="0"/>
          </a:p>
          <a:p>
            <a:pPr algn="just"/>
            <a:r>
              <a:rPr lang="es-ES" sz="2400" dirty="0"/>
              <a:t>WP4: PhD Grant</a:t>
            </a:r>
          </a:p>
          <a:p>
            <a:pPr algn="just"/>
            <a:endParaRPr lang="es-ES" sz="2400" dirty="0"/>
          </a:p>
          <a:p>
            <a:pPr algn="just"/>
            <a:r>
              <a:rPr lang="es-ES" sz="2400" dirty="0"/>
              <a:t>WP5: </a:t>
            </a:r>
            <a:r>
              <a:rPr lang="es-ES" sz="2400" dirty="0" err="1"/>
              <a:t>industry</a:t>
            </a:r>
            <a:r>
              <a:rPr lang="es-ES" sz="2400" dirty="0"/>
              <a:t> </a:t>
            </a:r>
            <a:r>
              <a:rPr lang="es-ES" sz="2400" dirty="0" err="1"/>
              <a:t>outreach</a:t>
            </a:r>
            <a:r>
              <a:rPr lang="es-ES" sz="2400" dirty="0"/>
              <a:t>, </a:t>
            </a:r>
            <a:r>
              <a:rPr lang="es-ES" sz="2400" dirty="0" err="1"/>
              <a:t>handbooks</a:t>
            </a:r>
            <a:r>
              <a:rPr lang="es-ES" sz="2400" dirty="0"/>
              <a:t> and </a:t>
            </a:r>
            <a:r>
              <a:rPr lang="es-ES" sz="2400" dirty="0" err="1"/>
              <a:t>Internal</a:t>
            </a:r>
            <a:r>
              <a:rPr lang="es-ES" sz="2400" dirty="0"/>
              <a:t> </a:t>
            </a:r>
            <a:r>
              <a:rPr lang="es-ES" sz="2400" dirty="0" err="1"/>
              <a:t>Compliance</a:t>
            </a:r>
            <a:r>
              <a:rPr lang="es-ES" sz="2400" dirty="0"/>
              <a:t> </a:t>
            </a:r>
            <a:r>
              <a:rPr lang="es-ES" sz="2400" dirty="0" err="1"/>
              <a:t>Program</a:t>
            </a:r>
            <a:endParaRPr lang="es-AR" sz="2400" dirty="0"/>
          </a:p>
        </p:txBody>
      </p:sp>
    </p:spTree>
    <p:extLst>
      <p:ext uri="{BB962C8B-B14F-4D97-AF65-F5344CB8AC3E}">
        <p14:creationId xmlns:p14="http://schemas.microsoft.com/office/powerpoint/2010/main" val="3551579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55716B-61C6-4BAD-8223-F5D7E6BE89A8}"/>
              </a:ext>
            </a:extLst>
          </p:cNvPr>
          <p:cNvSpPr txBox="1"/>
          <p:nvPr/>
        </p:nvSpPr>
        <p:spPr>
          <a:xfrm>
            <a:off x="1406433" y="1859340"/>
            <a:ext cx="9379133" cy="2677656"/>
          </a:xfrm>
          <a:prstGeom prst="rect">
            <a:avLst/>
          </a:prstGeom>
          <a:noFill/>
        </p:spPr>
        <p:txBody>
          <a:bodyPr wrap="square" rtlCol="0">
            <a:spAutoFit/>
          </a:bodyPr>
          <a:lstStyle/>
          <a:p>
            <a:pPr algn="just"/>
            <a:r>
              <a:rPr lang="es-ES" sz="2400" dirty="0"/>
              <a:t>WP3: </a:t>
            </a:r>
            <a:r>
              <a:rPr lang="es-ES" sz="2400" dirty="0" err="1"/>
              <a:t>academic</a:t>
            </a:r>
            <a:r>
              <a:rPr lang="es-ES" sz="2400" dirty="0"/>
              <a:t> </a:t>
            </a:r>
            <a:r>
              <a:rPr lang="es-ES" sz="2400" dirty="0" err="1"/>
              <a:t>projects</a:t>
            </a:r>
            <a:endParaRPr lang="es-ES" sz="2400" dirty="0"/>
          </a:p>
          <a:p>
            <a:pPr algn="just"/>
            <a:endParaRPr lang="es-ES" sz="2400" dirty="0"/>
          </a:p>
          <a:p>
            <a:pPr algn="just"/>
            <a:r>
              <a:rPr lang="es-ES" sz="2400" dirty="0" err="1"/>
              <a:t>Under</a:t>
            </a:r>
            <a:r>
              <a:rPr lang="es-ES" sz="2400" dirty="0"/>
              <a:t> </a:t>
            </a:r>
            <a:r>
              <a:rPr lang="es-ES" sz="2400" dirty="0" err="1"/>
              <a:t>this</a:t>
            </a:r>
            <a:r>
              <a:rPr lang="es-ES" sz="2400" dirty="0"/>
              <a:t> </a:t>
            </a:r>
            <a:r>
              <a:rPr lang="es-ES" sz="2400" dirty="0" err="1"/>
              <a:t>unbrella</a:t>
            </a:r>
            <a:r>
              <a:rPr lang="es-ES" sz="2400" dirty="0"/>
              <a:t>, </a:t>
            </a:r>
            <a:r>
              <a:rPr lang="es-ES" sz="2400" dirty="0" err="1"/>
              <a:t>we</a:t>
            </a:r>
            <a:r>
              <a:rPr lang="es-ES" sz="2400" dirty="0"/>
              <a:t> are </a:t>
            </a:r>
            <a:r>
              <a:rPr lang="es-ES" sz="2400" dirty="0" err="1"/>
              <a:t>supporting</a:t>
            </a:r>
            <a:r>
              <a:rPr lang="es-ES" sz="2400" dirty="0"/>
              <a:t> </a:t>
            </a:r>
            <a:r>
              <a:rPr lang="es-ES" sz="2400" dirty="0" err="1"/>
              <a:t>several</a:t>
            </a:r>
            <a:r>
              <a:rPr lang="es-ES" sz="2400" dirty="0"/>
              <a:t> </a:t>
            </a:r>
            <a:r>
              <a:rPr lang="es-ES" sz="2400" dirty="0" err="1"/>
              <a:t>academic</a:t>
            </a:r>
            <a:r>
              <a:rPr lang="es-ES" sz="2400" dirty="0"/>
              <a:t> </a:t>
            </a:r>
            <a:r>
              <a:rPr lang="es-ES" sz="2400" dirty="0" err="1"/>
              <a:t>projects</a:t>
            </a:r>
            <a:r>
              <a:rPr lang="es-ES" sz="2400" dirty="0"/>
              <a:t> in </a:t>
            </a:r>
            <a:r>
              <a:rPr lang="es-ES" sz="2400" dirty="0" err="1"/>
              <a:t>Ukraine</a:t>
            </a:r>
            <a:r>
              <a:rPr lang="es-ES" sz="2400" dirty="0"/>
              <a:t>, Georgia and Moldova. </a:t>
            </a:r>
            <a:r>
              <a:rPr lang="es-ES" sz="2400" dirty="0" err="1"/>
              <a:t>Soon</a:t>
            </a:r>
            <a:r>
              <a:rPr lang="es-ES" sz="2400" dirty="0"/>
              <a:t> a Project </a:t>
            </a:r>
            <a:r>
              <a:rPr lang="es-ES" sz="2400" dirty="0" err="1"/>
              <a:t>will</a:t>
            </a:r>
            <a:r>
              <a:rPr lang="es-ES" sz="2400" dirty="0"/>
              <a:t> </a:t>
            </a:r>
            <a:r>
              <a:rPr lang="es-ES" sz="2400" dirty="0" err="1"/>
              <a:t>start</a:t>
            </a:r>
            <a:r>
              <a:rPr lang="es-ES" sz="2400" dirty="0"/>
              <a:t> in  </a:t>
            </a:r>
            <a:r>
              <a:rPr lang="es-ES" sz="2400" dirty="0" err="1"/>
              <a:t>Azerbaijan</a:t>
            </a:r>
            <a:r>
              <a:rPr lang="es-ES" sz="2400" dirty="0"/>
              <a:t>.</a:t>
            </a:r>
          </a:p>
          <a:p>
            <a:pPr algn="just"/>
            <a:endParaRPr lang="es-ES" sz="2400" dirty="0"/>
          </a:p>
          <a:p>
            <a:pPr algn="just"/>
            <a:r>
              <a:rPr lang="es-ES" sz="2400" dirty="0" err="1"/>
              <a:t>The</a:t>
            </a:r>
            <a:r>
              <a:rPr lang="es-ES" sz="2400" dirty="0"/>
              <a:t> original </a:t>
            </a:r>
            <a:r>
              <a:rPr lang="es-ES" sz="2400" dirty="0" err="1"/>
              <a:t>proposal</a:t>
            </a:r>
            <a:r>
              <a:rPr lang="es-ES" sz="2400" dirty="0"/>
              <a:t> </a:t>
            </a:r>
            <a:r>
              <a:rPr lang="es-ES" sz="2400" dirty="0" err="1"/>
              <a:t>includes</a:t>
            </a:r>
            <a:r>
              <a:rPr lang="es-ES" sz="2400" dirty="0"/>
              <a:t> </a:t>
            </a:r>
            <a:r>
              <a:rPr lang="es-ES" sz="2400" dirty="0" err="1"/>
              <a:t>the</a:t>
            </a:r>
            <a:r>
              <a:rPr lang="es-ES" sz="2400" dirty="0"/>
              <a:t> </a:t>
            </a:r>
            <a:r>
              <a:rPr lang="es-ES" sz="2400" dirty="0" err="1"/>
              <a:t>development</a:t>
            </a:r>
            <a:r>
              <a:rPr lang="es-ES" sz="2400" dirty="0"/>
              <a:t> </a:t>
            </a:r>
            <a:r>
              <a:rPr lang="es-ES" sz="2400" dirty="0" err="1"/>
              <a:t>of</a:t>
            </a:r>
            <a:r>
              <a:rPr lang="es-ES" sz="2400" dirty="0"/>
              <a:t> a Master </a:t>
            </a:r>
            <a:r>
              <a:rPr lang="es-ES" sz="2400" dirty="0" err="1"/>
              <a:t>Course</a:t>
            </a:r>
            <a:r>
              <a:rPr lang="es-ES" sz="2400" dirty="0"/>
              <a:t> </a:t>
            </a:r>
            <a:r>
              <a:rPr lang="es-ES" sz="2400" dirty="0" err="1"/>
              <a:t>on</a:t>
            </a:r>
            <a:r>
              <a:rPr lang="es-ES" sz="2400" dirty="0"/>
              <a:t> </a:t>
            </a:r>
            <a:r>
              <a:rPr lang="es-ES" sz="2400" dirty="0" err="1"/>
              <a:t>Export</a:t>
            </a:r>
            <a:r>
              <a:rPr lang="es-ES" sz="2400" dirty="0"/>
              <a:t> Control.</a:t>
            </a:r>
            <a:endParaRPr lang="es-AR" sz="2400" dirty="0"/>
          </a:p>
        </p:txBody>
      </p:sp>
    </p:spTree>
    <p:extLst>
      <p:ext uri="{BB962C8B-B14F-4D97-AF65-F5344CB8AC3E}">
        <p14:creationId xmlns:p14="http://schemas.microsoft.com/office/powerpoint/2010/main" val="953792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7">
            <a:extLst>
              <a:ext uri="{FF2B5EF4-FFF2-40B4-BE49-F238E27FC236}">
                <a16:creationId xmlns:a16="http://schemas.microsoft.com/office/drawing/2014/main" id="{BA57FF74-9CAB-41F7-B60A-4EA8278721FB}"/>
              </a:ext>
            </a:extLst>
          </p:cNvPr>
          <p:cNvSpPr txBox="1">
            <a:spLocks/>
          </p:cNvSpPr>
          <p:nvPr/>
        </p:nvSpPr>
        <p:spPr>
          <a:xfrm>
            <a:off x="1336538" y="1905506"/>
            <a:ext cx="9544821" cy="3046988"/>
          </a:xfrm>
          <a:prstGeom prst="rect">
            <a:avLst/>
          </a:prstGeom>
          <a:noFill/>
        </p:spPr>
        <p:txBody>
          <a:bodyPr vert="horz" wrap="square" lIns="91440" tIns="45720" rIns="91440" bIns="45720" rtlCol="0" anchor="ctr">
            <a:spAutoFit/>
          </a:bodyPr>
          <a:lstStyle>
            <a:defPPr>
              <a:defRPr lang="es-A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s-AR" sz="2400" dirty="0" err="1">
                <a:solidFill>
                  <a:schemeClr val="tx1"/>
                </a:solidFill>
              </a:rPr>
              <a:t>The</a:t>
            </a:r>
            <a:r>
              <a:rPr lang="es-AR" sz="2400" dirty="0">
                <a:solidFill>
                  <a:schemeClr val="tx1"/>
                </a:solidFill>
              </a:rPr>
              <a:t> master </a:t>
            </a:r>
            <a:r>
              <a:rPr lang="es-AR" sz="2400" dirty="0" err="1">
                <a:solidFill>
                  <a:schemeClr val="tx1"/>
                </a:solidFill>
              </a:rPr>
              <a:t>program</a:t>
            </a:r>
            <a:r>
              <a:rPr lang="es-AR" sz="2400" dirty="0">
                <a:solidFill>
                  <a:schemeClr val="tx1"/>
                </a:solidFill>
              </a:rPr>
              <a:t> </a:t>
            </a:r>
            <a:r>
              <a:rPr lang="es-AR" sz="2400" dirty="0" err="1">
                <a:solidFill>
                  <a:schemeClr val="tx1"/>
                </a:solidFill>
              </a:rPr>
              <a:t>was</a:t>
            </a:r>
            <a:r>
              <a:rPr lang="es-AR" sz="2400" dirty="0">
                <a:solidFill>
                  <a:schemeClr val="tx1"/>
                </a:solidFill>
              </a:rPr>
              <a:t> </a:t>
            </a:r>
            <a:r>
              <a:rPr lang="es-AR" sz="2400" dirty="0" err="1">
                <a:solidFill>
                  <a:schemeClr val="tx1"/>
                </a:solidFill>
              </a:rPr>
              <a:t>designed</a:t>
            </a:r>
            <a:r>
              <a:rPr lang="es-AR" sz="2400" dirty="0">
                <a:solidFill>
                  <a:schemeClr val="tx1"/>
                </a:solidFill>
              </a:rPr>
              <a:t> </a:t>
            </a:r>
            <a:r>
              <a:rPr lang="es-AR" sz="2400" dirty="0" err="1">
                <a:solidFill>
                  <a:schemeClr val="tx1"/>
                </a:solidFill>
              </a:rPr>
              <a:t>by</a:t>
            </a:r>
            <a:r>
              <a:rPr lang="es-AR" sz="2400" dirty="0">
                <a:solidFill>
                  <a:schemeClr val="tx1"/>
                </a:solidFill>
              </a:rPr>
              <a:t> </a:t>
            </a:r>
            <a:r>
              <a:rPr lang="es-AR" sz="2400" dirty="0" err="1">
                <a:solidFill>
                  <a:schemeClr val="tx1"/>
                </a:solidFill>
              </a:rPr>
              <a:t>Dr</a:t>
            </a:r>
            <a:r>
              <a:rPr lang="es-AR" sz="2400" dirty="0">
                <a:solidFill>
                  <a:schemeClr val="tx1"/>
                </a:solidFill>
              </a:rPr>
              <a:t> Jean Pascal </a:t>
            </a:r>
            <a:r>
              <a:rPr lang="es-AR" sz="2400" dirty="0" err="1">
                <a:solidFill>
                  <a:schemeClr val="tx1"/>
                </a:solidFill>
              </a:rPr>
              <a:t>Zanders</a:t>
            </a:r>
            <a:r>
              <a:rPr lang="es-AR" sz="2400" dirty="0">
                <a:solidFill>
                  <a:schemeClr val="tx1"/>
                </a:solidFill>
              </a:rPr>
              <a:t> </a:t>
            </a:r>
            <a:r>
              <a:rPr lang="es-AR" sz="2400" dirty="0" err="1">
                <a:solidFill>
                  <a:schemeClr val="tx1"/>
                </a:solidFill>
              </a:rPr>
              <a:t>following</a:t>
            </a:r>
            <a:r>
              <a:rPr lang="es-AR" sz="2400" dirty="0">
                <a:solidFill>
                  <a:schemeClr val="tx1"/>
                </a:solidFill>
              </a:rPr>
              <a:t> a modular concept, </a:t>
            </a:r>
            <a:r>
              <a:rPr lang="es-AR" sz="2400" dirty="0" err="1">
                <a:solidFill>
                  <a:schemeClr val="tx1"/>
                </a:solidFill>
              </a:rPr>
              <a:t>including</a:t>
            </a:r>
            <a:r>
              <a:rPr lang="es-AR" sz="2400" dirty="0">
                <a:solidFill>
                  <a:schemeClr val="tx1"/>
                </a:solidFill>
              </a:rPr>
              <a:t> </a:t>
            </a:r>
            <a:r>
              <a:rPr lang="es-AR" sz="2400" dirty="0" err="1">
                <a:solidFill>
                  <a:schemeClr val="tx1"/>
                </a:solidFill>
              </a:rPr>
              <a:t>the</a:t>
            </a:r>
            <a:r>
              <a:rPr lang="es-AR" sz="2400" dirty="0">
                <a:solidFill>
                  <a:schemeClr val="tx1"/>
                </a:solidFill>
              </a:rPr>
              <a:t> </a:t>
            </a:r>
            <a:r>
              <a:rPr lang="es-AR" sz="2400" dirty="0" err="1">
                <a:solidFill>
                  <a:schemeClr val="tx1"/>
                </a:solidFill>
              </a:rPr>
              <a:t>core</a:t>
            </a:r>
            <a:r>
              <a:rPr lang="es-AR" sz="2400" dirty="0">
                <a:solidFill>
                  <a:schemeClr val="tx1"/>
                </a:solidFill>
              </a:rPr>
              <a:t> </a:t>
            </a:r>
            <a:r>
              <a:rPr lang="es-AR" sz="2400" dirty="0" err="1">
                <a:solidFill>
                  <a:schemeClr val="tx1"/>
                </a:solidFill>
              </a:rPr>
              <a:t>concepts</a:t>
            </a:r>
            <a:r>
              <a:rPr lang="es-AR" sz="2400" dirty="0">
                <a:solidFill>
                  <a:schemeClr val="tx1"/>
                </a:solidFill>
              </a:rPr>
              <a:t> </a:t>
            </a:r>
            <a:r>
              <a:rPr lang="es-AR" sz="2400" dirty="0" err="1">
                <a:solidFill>
                  <a:schemeClr val="tx1"/>
                </a:solidFill>
              </a:rPr>
              <a:t>of</a:t>
            </a:r>
            <a:r>
              <a:rPr lang="es-AR" sz="2400" dirty="0">
                <a:solidFill>
                  <a:schemeClr val="tx1"/>
                </a:solidFill>
              </a:rPr>
              <a:t> CBRN and non </a:t>
            </a:r>
            <a:r>
              <a:rPr lang="es-AR" sz="2400" dirty="0" err="1">
                <a:solidFill>
                  <a:schemeClr val="tx1"/>
                </a:solidFill>
              </a:rPr>
              <a:t>proliferation</a:t>
            </a:r>
            <a:r>
              <a:rPr lang="es-AR" sz="2400" dirty="0">
                <a:solidFill>
                  <a:schemeClr val="tx1"/>
                </a:solidFill>
              </a:rPr>
              <a:t>, and </a:t>
            </a:r>
            <a:r>
              <a:rPr lang="es-AR" sz="2400" dirty="0" err="1">
                <a:solidFill>
                  <a:schemeClr val="tx1"/>
                </a:solidFill>
              </a:rPr>
              <a:t>export</a:t>
            </a:r>
            <a:r>
              <a:rPr lang="es-AR" sz="2400" dirty="0">
                <a:solidFill>
                  <a:schemeClr val="tx1"/>
                </a:solidFill>
              </a:rPr>
              <a:t> control </a:t>
            </a:r>
            <a:r>
              <a:rPr lang="es-AR" sz="2400" dirty="0" err="1">
                <a:solidFill>
                  <a:schemeClr val="tx1"/>
                </a:solidFill>
              </a:rPr>
              <a:t>of</a:t>
            </a:r>
            <a:r>
              <a:rPr lang="es-AR" sz="2400" dirty="0">
                <a:solidFill>
                  <a:schemeClr val="tx1"/>
                </a:solidFill>
              </a:rPr>
              <a:t> dual use </a:t>
            </a:r>
            <a:r>
              <a:rPr lang="es-AR" sz="2400" dirty="0" err="1">
                <a:solidFill>
                  <a:schemeClr val="tx1"/>
                </a:solidFill>
              </a:rPr>
              <a:t>goods</a:t>
            </a:r>
            <a:r>
              <a:rPr lang="es-AR" sz="2400" dirty="0">
                <a:solidFill>
                  <a:schemeClr val="tx1"/>
                </a:solidFill>
              </a:rPr>
              <a:t>.</a:t>
            </a:r>
          </a:p>
          <a:p>
            <a:pPr algn="just"/>
            <a:endParaRPr lang="es-AR" sz="2400" dirty="0">
              <a:solidFill>
                <a:schemeClr val="tx1"/>
              </a:solidFill>
            </a:endParaRPr>
          </a:p>
          <a:p>
            <a:pPr algn="just"/>
            <a:r>
              <a:rPr lang="es-AR" sz="2400" dirty="0" err="1">
                <a:solidFill>
                  <a:schemeClr val="tx1"/>
                </a:solidFill>
              </a:rPr>
              <a:t>The</a:t>
            </a:r>
            <a:r>
              <a:rPr lang="es-AR" sz="2400" dirty="0">
                <a:solidFill>
                  <a:schemeClr val="tx1"/>
                </a:solidFill>
              </a:rPr>
              <a:t> original </a:t>
            </a:r>
            <a:r>
              <a:rPr lang="es-AR" sz="2400" dirty="0" err="1">
                <a:solidFill>
                  <a:schemeClr val="tx1"/>
                </a:solidFill>
              </a:rPr>
              <a:t>design</a:t>
            </a:r>
            <a:r>
              <a:rPr lang="es-AR" sz="2400" dirty="0">
                <a:solidFill>
                  <a:schemeClr val="tx1"/>
                </a:solidFill>
              </a:rPr>
              <a:t> </a:t>
            </a:r>
            <a:r>
              <a:rPr lang="es-AR" sz="2400" dirty="0" err="1">
                <a:solidFill>
                  <a:schemeClr val="tx1"/>
                </a:solidFill>
              </a:rPr>
              <a:t>is</a:t>
            </a:r>
            <a:r>
              <a:rPr lang="es-AR" sz="2400" dirty="0">
                <a:solidFill>
                  <a:schemeClr val="tx1"/>
                </a:solidFill>
              </a:rPr>
              <a:t> </a:t>
            </a:r>
            <a:r>
              <a:rPr lang="es-AR" sz="2400" dirty="0" err="1">
                <a:solidFill>
                  <a:schemeClr val="tx1"/>
                </a:solidFill>
              </a:rPr>
              <a:t>for</a:t>
            </a:r>
            <a:r>
              <a:rPr lang="es-AR" sz="2400" dirty="0">
                <a:solidFill>
                  <a:schemeClr val="tx1"/>
                </a:solidFill>
              </a:rPr>
              <a:t> a 1 </a:t>
            </a:r>
            <a:r>
              <a:rPr lang="es-AR" sz="2400" dirty="0" err="1">
                <a:solidFill>
                  <a:schemeClr val="tx1"/>
                </a:solidFill>
              </a:rPr>
              <a:t>year</a:t>
            </a:r>
            <a:r>
              <a:rPr lang="es-AR" sz="2400" dirty="0">
                <a:solidFill>
                  <a:schemeClr val="tx1"/>
                </a:solidFill>
              </a:rPr>
              <a:t> master </a:t>
            </a:r>
            <a:r>
              <a:rPr lang="es-AR" sz="2400" dirty="0" err="1">
                <a:solidFill>
                  <a:schemeClr val="tx1"/>
                </a:solidFill>
              </a:rPr>
              <a:t>course</a:t>
            </a:r>
            <a:r>
              <a:rPr lang="es-AR" sz="2400" dirty="0">
                <a:solidFill>
                  <a:schemeClr val="tx1"/>
                </a:solidFill>
              </a:rPr>
              <a:t>.</a:t>
            </a:r>
          </a:p>
          <a:p>
            <a:pPr algn="just"/>
            <a:endParaRPr lang="es-AR" sz="2400" dirty="0">
              <a:solidFill>
                <a:schemeClr val="tx1"/>
              </a:solidFill>
            </a:endParaRPr>
          </a:p>
          <a:p>
            <a:pPr algn="just"/>
            <a:r>
              <a:rPr lang="es-AR" sz="2400" dirty="0" err="1">
                <a:solidFill>
                  <a:schemeClr val="tx1"/>
                </a:solidFill>
              </a:rPr>
              <a:t>The</a:t>
            </a:r>
            <a:r>
              <a:rPr lang="es-AR" sz="2400" dirty="0">
                <a:solidFill>
                  <a:schemeClr val="tx1"/>
                </a:solidFill>
              </a:rPr>
              <a:t> modular </a:t>
            </a:r>
            <a:r>
              <a:rPr lang="es-AR" sz="2400" dirty="0" err="1">
                <a:solidFill>
                  <a:schemeClr val="tx1"/>
                </a:solidFill>
              </a:rPr>
              <a:t>design</a:t>
            </a:r>
            <a:r>
              <a:rPr lang="es-AR" sz="2400" dirty="0">
                <a:solidFill>
                  <a:schemeClr val="tx1"/>
                </a:solidFill>
              </a:rPr>
              <a:t> has as </a:t>
            </a:r>
            <a:r>
              <a:rPr lang="es-AR" sz="2400" dirty="0" err="1">
                <a:solidFill>
                  <a:schemeClr val="tx1"/>
                </a:solidFill>
              </a:rPr>
              <a:t>objective</a:t>
            </a:r>
            <a:r>
              <a:rPr lang="es-AR" sz="2400" dirty="0">
                <a:solidFill>
                  <a:schemeClr val="tx1"/>
                </a:solidFill>
              </a:rPr>
              <a:t> </a:t>
            </a:r>
            <a:r>
              <a:rPr lang="es-AR" sz="2400" dirty="0" err="1">
                <a:solidFill>
                  <a:schemeClr val="tx1"/>
                </a:solidFill>
              </a:rPr>
              <a:t>the</a:t>
            </a:r>
            <a:r>
              <a:rPr lang="es-AR" sz="2400" dirty="0">
                <a:solidFill>
                  <a:schemeClr val="tx1"/>
                </a:solidFill>
              </a:rPr>
              <a:t> </a:t>
            </a:r>
            <a:r>
              <a:rPr lang="es-AR" sz="2400" dirty="0" err="1">
                <a:solidFill>
                  <a:schemeClr val="tx1"/>
                </a:solidFill>
              </a:rPr>
              <a:t>possibility</a:t>
            </a:r>
            <a:r>
              <a:rPr lang="es-AR" sz="2400" dirty="0">
                <a:solidFill>
                  <a:schemeClr val="tx1"/>
                </a:solidFill>
              </a:rPr>
              <a:t> </a:t>
            </a:r>
            <a:r>
              <a:rPr lang="es-AR" sz="2400" dirty="0" err="1">
                <a:solidFill>
                  <a:schemeClr val="tx1"/>
                </a:solidFill>
              </a:rPr>
              <a:t>of</a:t>
            </a:r>
            <a:r>
              <a:rPr lang="es-AR" sz="2400" dirty="0">
                <a:solidFill>
                  <a:schemeClr val="tx1"/>
                </a:solidFill>
              </a:rPr>
              <a:t> </a:t>
            </a:r>
            <a:r>
              <a:rPr lang="es-AR" sz="2400" dirty="0" err="1">
                <a:solidFill>
                  <a:schemeClr val="tx1"/>
                </a:solidFill>
              </a:rPr>
              <a:t>being</a:t>
            </a:r>
            <a:r>
              <a:rPr lang="es-AR" sz="2400" dirty="0">
                <a:solidFill>
                  <a:schemeClr val="tx1"/>
                </a:solidFill>
              </a:rPr>
              <a:t> </a:t>
            </a:r>
            <a:r>
              <a:rPr lang="es-AR" sz="2400" dirty="0" err="1">
                <a:solidFill>
                  <a:schemeClr val="tx1"/>
                </a:solidFill>
              </a:rPr>
              <a:t>adapted</a:t>
            </a:r>
            <a:r>
              <a:rPr lang="es-AR" sz="2400" dirty="0">
                <a:solidFill>
                  <a:schemeClr val="tx1"/>
                </a:solidFill>
              </a:rPr>
              <a:t> </a:t>
            </a:r>
            <a:r>
              <a:rPr lang="es-AR" sz="2400" dirty="0" err="1">
                <a:solidFill>
                  <a:schemeClr val="tx1"/>
                </a:solidFill>
              </a:rPr>
              <a:t>or</a:t>
            </a:r>
            <a:r>
              <a:rPr lang="es-AR" sz="2400" dirty="0">
                <a:solidFill>
                  <a:schemeClr val="tx1"/>
                </a:solidFill>
              </a:rPr>
              <a:t> </a:t>
            </a:r>
            <a:r>
              <a:rPr lang="es-AR" sz="2400" dirty="0" err="1">
                <a:solidFill>
                  <a:schemeClr val="tx1"/>
                </a:solidFill>
              </a:rPr>
              <a:t>customized</a:t>
            </a:r>
            <a:r>
              <a:rPr lang="es-AR" sz="2400" dirty="0">
                <a:solidFill>
                  <a:schemeClr val="tx1"/>
                </a:solidFill>
              </a:rPr>
              <a:t> </a:t>
            </a:r>
            <a:r>
              <a:rPr lang="es-AR" sz="2400" dirty="0" err="1">
                <a:solidFill>
                  <a:schemeClr val="tx1"/>
                </a:solidFill>
              </a:rPr>
              <a:t>according</a:t>
            </a:r>
            <a:r>
              <a:rPr lang="es-AR" sz="2400" dirty="0">
                <a:solidFill>
                  <a:schemeClr val="tx1"/>
                </a:solidFill>
              </a:rPr>
              <a:t> </a:t>
            </a:r>
            <a:r>
              <a:rPr lang="es-AR" sz="2400" dirty="0" err="1">
                <a:solidFill>
                  <a:schemeClr val="tx1"/>
                </a:solidFill>
              </a:rPr>
              <a:t>to</a:t>
            </a:r>
            <a:r>
              <a:rPr lang="es-AR" sz="2400" dirty="0">
                <a:solidFill>
                  <a:schemeClr val="tx1"/>
                </a:solidFill>
              </a:rPr>
              <a:t> </a:t>
            </a:r>
            <a:r>
              <a:rPr lang="es-AR" sz="2400" dirty="0" err="1">
                <a:solidFill>
                  <a:schemeClr val="tx1"/>
                </a:solidFill>
              </a:rPr>
              <a:t>each</a:t>
            </a:r>
            <a:r>
              <a:rPr lang="es-AR" sz="2400" dirty="0">
                <a:solidFill>
                  <a:schemeClr val="tx1"/>
                </a:solidFill>
              </a:rPr>
              <a:t> </a:t>
            </a:r>
            <a:r>
              <a:rPr lang="es-AR" sz="2400" dirty="0" err="1">
                <a:solidFill>
                  <a:schemeClr val="tx1"/>
                </a:solidFill>
              </a:rPr>
              <a:t>Parner</a:t>
            </a:r>
            <a:r>
              <a:rPr lang="es-AR" sz="2400" dirty="0">
                <a:solidFill>
                  <a:schemeClr val="tx1"/>
                </a:solidFill>
              </a:rPr>
              <a:t> Country </a:t>
            </a:r>
            <a:r>
              <a:rPr lang="es-AR" sz="2400" dirty="0" err="1">
                <a:solidFill>
                  <a:schemeClr val="tx1"/>
                </a:solidFill>
              </a:rPr>
              <a:t>needs</a:t>
            </a:r>
            <a:r>
              <a:rPr lang="es-AR" sz="2400" dirty="0">
                <a:solidFill>
                  <a:schemeClr val="tx1"/>
                </a:solidFill>
              </a:rPr>
              <a:t>.</a:t>
            </a:r>
            <a:endParaRPr lang="en-GB" sz="2400" dirty="0">
              <a:solidFill>
                <a:schemeClr val="tx1"/>
              </a:solidFill>
            </a:endParaRPr>
          </a:p>
        </p:txBody>
      </p:sp>
    </p:spTree>
    <p:extLst>
      <p:ext uri="{BB962C8B-B14F-4D97-AF65-F5344CB8AC3E}">
        <p14:creationId xmlns:p14="http://schemas.microsoft.com/office/powerpoint/2010/main" val="1762709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5CA5AE8-A0C3-401B-975E-E1A41794152A}"/>
              </a:ext>
            </a:extLst>
          </p:cNvPr>
          <p:cNvSpPr txBox="1"/>
          <p:nvPr/>
        </p:nvSpPr>
        <p:spPr>
          <a:xfrm>
            <a:off x="804672" y="640080"/>
            <a:ext cx="3282696" cy="52578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a:solidFill>
                  <a:schemeClr val="bg1"/>
                </a:solidFill>
                <a:latin typeface="+mj-lt"/>
                <a:ea typeface="+mj-ea"/>
                <a:cs typeface="+mj-cs"/>
              </a:rPr>
              <a:t>Structure of the master course original proposal:</a:t>
            </a:r>
          </a:p>
        </p:txBody>
      </p:sp>
      <p:sp>
        <p:nvSpPr>
          <p:cNvPr id="44" name="Marcador de texto 7">
            <a:extLst>
              <a:ext uri="{FF2B5EF4-FFF2-40B4-BE49-F238E27FC236}">
                <a16:creationId xmlns:a16="http://schemas.microsoft.com/office/drawing/2014/main" id="{DFD553B7-E85F-4A6B-82BE-343A091B7CDD}"/>
              </a:ext>
            </a:extLst>
          </p:cNvPr>
          <p:cNvSpPr txBox="1">
            <a:spLocks/>
          </p:cNvSpPr>
          <p:nvPr/>
        </p:nvSpPr>
        <p:spPr>
          <a:xfrm>
            <a:off x="5358384" y="640081"/>
            <a:ext cx="6024654" cy="5257800"/>
          </a:xfrm>
          <a:prstGeom prst="rect">
            <a:avLst/>
          </a:prstGeom>
        </p:spPr>
        <p:txBody>
          <a:bodyPr vert="horz" lIns="91440" tIns="45720" rIns="91440" bIns="45720" numCol="2" spcCol="540000" rtlCol="0" anchor="ctr">
            <a:normAutofit/>
          </a:bodyPr>
          <a:lstStyle>
            <a:defPPr>
              <a:defRPr lang="es-A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nSpc>
                <a:spcPct val="90000"/>
              </a:lnSpc>
              <a:spcAft>
                <a:spcPts val="600"/>
              </a:spcAft>
              <a:buFont typeface="Arial" panose="020B0604020202020204" pitchFamily="34" charset="0"/>
              <a:buChar char="•"/>
            </a:pPr>
            <a:r>
              <a:rPr lang="en-US" sz="2400" b="1">
                <a:solidFill>
                  <a:schemeClr val="tx1"/>
                </a:solidFill>
              </a:rPr>
              <a:t>Introductory modules (IM)</a:t>
            </a:r>
          </a:p>
          <a:p>
            <a:pPr indent="-228600">
              <a:lnSpc>
                <a:spcPct val="90000"/>
              </a:lnSpc>
              <a:spcAft>
                <a:spcPts val="600"/>
              </a:spcAft>
              <a:buFont typeface="Arial" panose="020B0604020202020204" pitchFamily="34" charset="0"/>
              <a:buChar char="•"/>
            </a:pPr>
            <a:r>
              <a:rPr lang="en-US" sz="2400">
                <a:solidFill>
                  <a:schemeClr val="tx1"/>
                </a:solidFill>
              </a:rPr>
              <a:t>IM 1: CBRN basic knowledge and concepts</a:t>
            </a:r>
          </a:p>
          <a:p>
            <a:pPr indent="-228600">
              <a:lnSpc>
                <a:spcPct val="90000"/>
              </a:lnSpc>
              <a:spcAft>
                <a:spcPts val="600"/>
              </a:spcAft>
              <a:buFont typeface="Arial" panose="020B0604020202020204" pitchFamily="34" charset="0"/>
              <a:buChar char="•"/>
            </a:pPr>
            <a:r>
              <a:rPr lang="en-US" sz="2400">
                <a:solidFill>
                  <a:schemeClr val="tx1"/>
                </a:solidFill>
              </a:rPr>
              <a:t>IM 2: Frameworks, instruments and responsibilities</a:t>
            </a:r>
          </a:p>
          <a:p>
            <a:pPr indent="-228600">
              <a:lnSpc>
                <a:spcPct val="90000"/>
              </a:lnSpc>
              <a:spcAft>
                <a:spcPts val="600"/>
              </a:spcAft>
              <a:buFont typeface="Arial" panose="020B0604020202020204" pitchFamily="34" charset="0"/>
              <a:buChar char="•"/>
            </a:pPr>
            <a:endParaRPr lang="en-US" sz="2400">
              <a:solidFill>
                <a:schemeClr val="tx1"/>
              </a:solidFill>
            </a:endParaRPr>
          </a:p>
          <a:p>
            <a:pPr indent="-228600">
              <a:lnSpc>
                <a:spcPct val="90000"/>
              </a:lnSpc>
              <a:spcAft>
                <a:spcPts val="600"/>
              </a:spcAft>
              <a:buFont typeface="Arial" panose="020B0604020202020204" pitchFamily="34" charset="0"/>
              <a:buChar char="•"/>
            </a:pPr>
            <a:r>
              <a:rPr lang="en-US" sz="2400" b="1">
                <a:solidFill>
                  <a:schemeClr val="tx1"/>
                </a:solidFill>
              </a:rPr>
              <a:t>Substantive modules (SM)</a:t>
            </a:r>
          </a:p>
          <a:p>
            <a:pPr indent="-228600">
              <a:lnSpc>
                <a:spcPct val="90000"/>
              </a:lnSpc>
              <a:spcAft>
                <a:spcPts val="600"/>
              </a:spcAft>
              <a:buFont typeface="Arial" panose="020B0604020202020204" pitchFamily="34" charset="0"/>
              <a:buChar char="•"/>
            </a:pPr>
            <a:r>
              <a:rPr lang="en-US" sz="2400">
                <a:solidFill>
                  <a:schemeClr val="tx1"/>
                </a:solidFill>
              </a:rPr>
              <a:t>SM 1: Threats, risks and their mitigation</a:t>
            </a:r>
          </a:p>
          <a:p>
            <a:pPr indent="-228600">
              <a:lnSpc>
                <a:spcPct val="90000"/>
              </a:lnSpc>
              <a:spcAft>
                <a:spcPts val="600"/>
              </a:spcAft>
              <a:buFont typeface="Arial" panose="020B0604020202020204" pitchFamily="34" charset="0"/>
              <a:buChar char="•"/>
            </a:pPr>
            <a:r>
              <a:rPr lang="en-US" sz="2400">
                <a:solidFill>
                  <a:schemeClr val="tx1"/>
                </a:solidFill>
              </a:rPr>
              <a:t>SM 2: Transfer controls (general)</a:t>
            </a:r>
          </a:p>
          <a:p>
            <a:pPr indent="-228600">
              <a:lnSpc>
                <a:spcPct val="90000"/>
              </a:lnSpc>
              <a:spcAft>
                <a:spcPts val="600"/>
              </a:spcAft>
              <a:buFont typeface="Arial" panose="020B0604020202020204" pitchFamily="34" charset="0"/>
              <a:buChar char="•"/>
            </a:pPr>
            <a:r>
              <a:rPr lang="en-US" sz="2400">
                <a:solidFill>
                  <a:schemeClr val="tx1"/>
                </a:solidFill>
              </a:rPr>
              <a:t>SM 3: Transfer controls (national context)</a:t>
            </a:r>
          </a:p>
          <a:p>
            <a:pPr indent="-228600">
              <a:lnSpc>
                <a:spcPct val="90000"/>
              </a:lnSpc>
              <a:spcAft>
                <a:spcPts val="600"/>
              </a:spcAft>
              <a:buFont typeface="Arial" panose="020B0604020202020204" pitchFamily="34" charset="0"/>
              <a:buChar char="•"/>
            </a:pPr>
            <a:r>
              <a:rPr lang="en-US" sz="2400">
                <a:solidFill>
                  <a:schemeClr val="tx1"/>
                </a:solidFill>
              </a:rPr>
              <a:t>SM 4: Promoting responsible behaviour</a:t>
            </a:r>
          </a:p>
          <a:p>
            <a:pPr indent="-228600">
              <a:lnSpc>
                <a:spcPct val="90000"/>
              </a:lnSpc>
              <a:spcAft>
                <a:spcPts val="600"/>
              </a:spcAft>
              <a:buFont typeface="Arial" panose="020B0604020202020204" pitchFamily="34" charset="0"/>
              <a:buChar char="•"/>
            </a:pPr>
            <a:endParaRPr lang="en-US" sz="2400">
              <a:solidFill>
                <a:schemeClr val="tx1"/>
              </a:solidFill>
            </a:endParaRPr>
          </a:p>
          <a:p>
            <a:pPr indent="-228600">
              <a:lnSpc>
                <a:spcPct val="90000"/>
              </a:lnSpc>
              <a:spcAft>
                <a:spcPts val="600"/>
              </a:spcAft>
              <a:buFont typeface="Arial" panose="020B0604020202020204" pitchFamily="34" charset="0"/>
              <a:buChar char="•"/>
            </a:pPr>
            <a:r>
              <a:rPr lang="en-US" sz="2400" b="1">
                <a:solidFill>
                  <a:schemeClr val="tx1"/>
                </a:solidFill>
              </a:rPr>
              <a:t>Seminar modules</a:t>
            </a:r>
          </a:p>
          <a:p>
            <a:pPr indent="-228600">
              <a:lnSpc>
                <a:spcPct val="90000"/>
              </a:lnSpc>
              <a:spcAft>
                <a:spcPts val="600"/>
              </a:spcAft>
              <a:buFont typeface="Arial" panose="020B0604020202020204" pitchFamily="34" charset="0"/>
              <a:buChar char="•"/>
            </a:pPr>
            <a:r>
              <a:rPr lang="en-US" sz="2400">
                <a:solidFill>
                  <a:schemeClr val="tx1"/>
                </a:solidFill>
              </a:rPr>
              <a:t>SE 1 (follows SM2)</a:t>
            </a:r>
          </a:p>
          <a:p>
            <a:pPr indent="-228600">
              <a:lnSpc>
                <a:spcPct val="90000"/>
              </a:lnSpc>
              <a:spcAft>
                <a:spcPts val="600"/>
              </a:spcAft>
              <a:buFont typeface="Arial" panose="020B0604020202020204" pitchFamily="34" charset="0"/>
              <a:buChar char="•"/>
            </a:pPr>
            <a:r>
              <a:rPr lang="en-US" sz="2400">
                <a:solidFill>
                  <a:schemeClr val="tx1"/>
                </a:solidFill>
              </a:rPr>
              <a:t>SE 2 (follows SM3)</a:t>
            </a:r>
          </a:p>
          <a:p>
            <a:pPr indent="-228600">
              <a:lnSpc>
                <a:spcPct val="90000"/>
              </a:lnSpc>
              <a:spcAft>
                <a:spcPts val="600"/>
              </a:spcAft>
              <a:buFont typeface="Arial" panose="020B0604020202020204" pitchFamily="34" charset="0"/>
              <a:buChar char="•"/>
            </a:pPr>
            <a:r>
              <a:rPr lang="en-US" sz="2400">
                <a:solidFill>
                  <a:schemeClr val="tx1"/>
                </a:solidFill>
              </a:rPr>
              <a:t>SE 3 (follows SM4)</a:t>
            </a:r>
          </a:p>
        </p:txBody>
      </p:sp>
    </p:spTree>
    <p:extLst>
      <p:ext uri="{BB962C8B-B14F-4D97-AF65-F5344CB8AC3E}">
        <p14:creationId xmlns:p14="http://schemas.microsoft.com/office/powerpoint/2010/main" val="3698991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05220734-F9DB-49DA-A765-E6A93E073DC1}"/>
              </a:ext>
            </a:extLst>
          </p:cNvPr>
          <p:cNvSpPr txBox="1">
            <a:spLocks/>
          </p:cNvSpPr>
          <p:nvPr/>
        </p:nvSpPr>
        <p:spPr>
          <a:xfrm>
            <a:off x="370703" y="1088231"/>
            <a:ext cx="11640065" cy="4681537"/>
          </a:xfrm>
          <a:prstGeom prst="rect">
            <a:avLst/>
          </a:prstGeom>
        </p:spPr>
        <p:txBody>
          <a:bodyPr vert="horz" lIns="91440" tIns="45720" rIns="91440" bIns="45720" rtlCol="0" anchor="ctr"/>
          <a:lstStyle>
            <a:defPPr>
              <a:defRPr lang="es-A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400" dirty="0">
                <a:solidFill>
                  <a:schemeClr val="tx1"/>
                </a:solidFill>
              </a:rPr>
              <a:t>The </a:t>
            </a:r>
            <a:r>
              <a:rPr lang="es-AR" sz="2400" dirty="0" err="1">
                <a:solidFill>
                  <a:schemeClr val="tx1"/>
                </a:solidFill>
              </a:rPr>
              <a:t>Economic</a:t>
            </a:r>
            <a:r>
              <a:rPr lang="es-AR" sz="2400" dirty="0">
                <a:solidFill>
                  <a:schemeClr val="tx1"/>
                </a:solidFill>
              </a:rPr>
              <a:t> Security </a:t>
            </a:r>
            <a:r>
              <a:rPr lang="es-AR" sz="2400" dirty="0" err="1">
                <a:solidFill>
                  <a:schemeClr val="tx1"/>
                </a:solidFill>
              </a:rPr>
              <a:t>of</a:t>
            </a:r>
            <a:r>
              <a:rPr lang="es-AR" sz="2400" dirty="0">
                <a:solidFill>
                  <a:schemeClr val="tx1"/>
                </a:solidFill>
              </a:rPr>
              <a:t> </a:t>
            </a:r>
            <a:r>
              <a:rPr lang="es-AR" sz="2400" dirty="0" err="1">
                <a:solidFill>
                  <a:schemeClr val="tx1"/>
                </a:solidFill>
              </a:rPr>
              <a:t>Entrepreneurship</a:t>
            </a:r>
            <a:r>
              <a:rPr lang="es-AR" sz="2400" dirty="0">
                <a:solidFill>
                  <a:schemeClr val="tx1"/>
                </a:solidFill>
              </a:rPr>
              <a:t> Master </a:t>
            </a:r>
            <a:r>
              <a:rPr lang="en-US" sz="2400" dirty="0">
                <a:solidFill>
                  <a:schemeClr val="tx1"/>
                </a:solidFill>
              </a:rPr>
              <a:t>Program was launched in </a:t>
            </a:r>
            <a:r>
              <a:rPr lang="uk-UA" sz="2400" dirty="0">
                <a:solidFill>
                  <a:schemeClr val="tx1"/>
                </a:solidFill>
              </a:rPr>
              <a:t>20</a:t>
            </a:r>
            <a:r>
              <a:rPr lang="en-US" sz="2400" dirty="0">
                <a:solidFill>
                  <a:schemeClr val="tx1"/>
                </a:solidFill>
              </a:rPr>
              <a:t>1</a:t>
            </a:r>
            <a:r>
              <a:rPr lang="uk-UA" sz="2400" dirty="0">
                <a:solidFill>
                  <a:schemeClr val="tx1"/>
                </a:solidFill>
              </a:rPr>
              <a:t>9</a:t>
            </a:r>
            <a:r>
              <a:rPr lang="es-AR" sz="2400" dirty="0">
                <a:solidFill>
                  <a:schemeClr val="tx1"/>
                </a:solidFill>
              </a:rPr>
              <a:t> at Taras Shevchenko </a:t>
            </a:r>
            <a:r>
              <a:rPr lang="es-AR" sz="2400" dirty="0" err="1">
                <a:solidFill>
                  <a:schemeClr val="tx1"/>
                </a:solidFill>
              </a:rPr>
              <a:t>National</a:t>
            </a:r>
            <a:r>
              <a:rPr lang="es-AR" sz="2400" dirty="0">
                <a:solidFill>
                  <a:schemeClr val="tx1"/>
                </a:solidFill>
              </a:rPr>
              <a:t> </a:t>
            </a:r>
            <a:r>
              <a:rPr lang="es-AR" sz="2400" dirty="0" err="1">
                <a:solidFill>
                  <a:schemeClr val="tx1"/>
                </a:solidFill>
              </a:rPr>
              <a:t>University</a:t>
            </a:r>
            <a:r>
              <a:rPr lang="es-AR" sz="2400" dirty="0">
                <a:solidFill>
                  <a:schemeClr val="tx1"/>
                </a:solidFill>
              </a:rPr>
              <a:t> </a:t>
            </a:r>
            <a:r>
              <a:rPr lang="es-AR" sz="2400" dirty="0" err="1">
                <a:solidFill>
                  <a:schemeClr val="tx1"/>
                </a:solidFill>
              </a:rPr>
              <a:t>of</a:t>
            </a:r>
            <a:r>
              <a:rPr lang="es-AR" sz="2400" dirty="0">
                <a:solidFill>
                  <a:schemeClr val="tx1"/>
                </a:solidFill>
              </a:rPr>
              <a:t> </a:t>
            </a:r>
            <a:r>
              <a:rPr lang="es-AR" sz="2400" dirty="0" err="1">
                <a:solidFill>
                  <a:schemeClr val="tx1"/>
                </a:solidFill>
              </a:rPr>
              <a:t>Kyiv</a:t>
            </a:r>
            <a:r>
              <a:rPr lang="es-AR" sz="2400" dirty="0">
                <a:solidFill>
                  <a:schemeClr val="tx1"/>
                </a:solidFill>
              </a:rPr>
              <a:t>. </a:t>
            </a:r>
          </a:p>
          <a:p>
            <a:pPr algn="just"/>
            <a:endParaRPr lang="es-AR" sz="2400" dirty="0">
              <a:solidFill>
                <a:schemeClr val="tx1"/>
              </a:solidFill>
            </a:endParaRPr>
          </a:p>
          <a:p>
            <a:pPr algn="just"/>
            <a:r>
              <a:rPr lang="en-US" sz="2400" dirty="0">
                <a:solidFill>
                  <a:schemeClr val="tx1"/>
                </a:solidFill>
              </a:rPr>
              <a:t>The first enrolment to a full-time course took place in </a:t>
            </a:r>
            <a:r>
              <a:rPr lang="uk-UA" sz="2400" dirty="0">
                <a:solidFill>
                  <a:schemeClr val="tx1"/>
                </a:solidFill>
              </a:rPr>
              <a:t>2019</a:t>
            </a:r>
            <a:r>
              <a:rPr lang="en-US" sz="2400" dirty="0">
                <a:solidFill>
                  <a:schemeClr val="tx1"/>
                </a:solidFill>
              </a:rPr>
              <a:t>. Subsequently, based on the labor market demand, as well as on an inquiry from the Ukrainian Chamber of Commerce and Industry, the Program focus was shifted from academic training to professional distance learning</a:t>
            </a:r>
            <a:r>
              <a:rPr lang="uk-UA" sz="2400" dirty="0">
                <a:solidFill>
                  <a:schemeClr val="tx1"/>
                </a:solidFill>
              </a:rPr>
              <a:t>.</a:t>
            </a:r>
            <a:endParaRPr lang="es-ES" sz="2400" dirty="0">
              <a:solidFill>
                <a:schemeClr val="tx1"/>
              </a:solidFill>
            </a:endParaRPr>
          </a:p>
          <a:p>
            <a:pPr algn="just"/>
            <a:endParaRPr lang="es-AR" sz="2400" dirty="0">
              <a:solidFill>
                <a:schemeClr val="tx1"/>
              </a:solidFill>
            </a:endParaRPr>
          </a:p>
          <a:p>
            <a:pPr algn="just"/>
            <a:r>
              <a:rPr lang="es-AR" sz="2400" dirty="0" err="1">
                <a:solidFill>
                  <a:schemeClr val="tx1"/>
                </a:solidFill>
              </a:rPr>
              <a:t>During</a:t>
            </a:r>
            <a:r>
              <a:rPr lang="es-AR" sz="2400" dirty="0">
                <a:solidFill>
                  <a:schemeClr val="tx1"/>
                </a:solidFill>
              </a:rPr>
              <a:t> </a:t>
            </a:r>
            <a:r>
              <a:rPr lang="es-AR" sz="2400" dirty="0" err="1">
                <a:solidFill>
                  <a:schemeClr val="tx1"/>
                </a:solidFill>
              </a:rPr>
              <a:t>the</a:t>
            </a:r>
            <a:r>
              <a:rPr lang="es-AR" sz="2400" dirty="0">
                <a:solidFill>
                  <a:schemeClr val="tx1"/>
                </a:solidFill>
              </a:rPr>
              <a:t> </a:t>
            </a:r>
            <a:r>
              <a:rPr lang="es-AR" sz="2400" dirty="0" err="1">
                <a:solidFill>
                  <a:schemeClr val="tx1"/>
                </a:solidFill>
              </a:rPr>
              <a:t>first</a:t>
            </a:r>
            <a:r>
              <a:rPr lang="es-AR" sz="2400" dirty="0">
                <a:solidFill>
                  <a:schemeClr val="tx1"/>
                </a:solidFill>
              </a:rPr>
              <a:t> </a:t>
            </a:r>
            <a:r>
              <a:rPr lang="es-AR" sz="2400" dirty="0" err="1">
                <a:solidFill>
                  <a:schemeClr val="tx1"/>
                </a:solidFill>
              </a:rPr>
              <a:t>year</a:t>
            </a:r>
            <a:r>
              <a:rPr lang="es-AR" sz="2400" dirty="0">
                <a:solidFill>
                  <a:schemeClr val="tx1"/>
                </a:solidFill>
              </a:rPr>
              <a:t>, </a:t>
            </a:r>
            <a:r>
              <a:rPr lang="es-AR" sz="2400" dirty="0" err="1">
                <a:solidFill>
                  <a:schemeClr val="tx1"/>
                </a:solidFill>
              </a:rPr>
              <a:t>Visiting</a:t>
            </a:r>
            <a:r>
              <a:rPr lang="es-AR" sz="2400" dirty="0">
                <a:solidFill>
                  <a:schemeClr val="tx1"/>
                </a:solidFill>
              </a:rPr>
              <a:t> </a:t>
            </a:r>
            <a:r>
              <a:rPr lang="es-AR" sz="2400" dirty="0" err="1">
                <a:solidFill>
                  <a:schemeClr val="tx1"/>
                </a:solidFill>
              </a:rPr>
              <a:t>Professors</a:t>
            </a:r>
            <a:r>
              <a:rPr lang="es-AR" sz="2400" dirty="0">
                <a:solidFill>
                  <a:schemeClr val="tx1"/>
                </a:solidFill>
              </a:rPr>
              <a:t> (VP) </a:t>
            </a:r>
            <a:r>
              <a:rPr lang="es-AR" sz="2400" dirty="0" err="1">
                <a:solidFill>
                  <a:schemeClr val="tx1"/>
                </a:solidFill>
              </a:rPr>
              <a:t>trained</a:t>
            </a:r>
            <a:r>
              <a:rPr lang="es-AR" sz="2400" dirty="0">
                <a:solidFill>
                  <a:schemeClr val="tx1"/>
                </a:solidFill>
              </a:rPr>
              <a:t> </a:t>
            </a:r>
            <a:r>
              <a:rPr lang="es-AR" sz="2400" dirty="0" err="1">
                <a:solidFill>
                  <a:schemeClr val="tx1"/>
                </a:solidFill>
              </a:rPr>
              <a:t>the</a:t>
            </a:r>
            <a:r>
              <a:rPr lang="es-AR" sz="2400" dirty="0">
                <a:solidFill>
                  <a:schemeClr val="tx1"/>
                </a:solidFill>
              </a:rPr>
              <a:t> </a:t>
            </a:r>
            <a:r>
              <a:rPr lang="es-AR" sz="2400" dirty="0" err="1">
                <a:solidFill>
                  <a:schemeClr val="tx1"/>
                </a:solidFill>
              </a:rPr>
              <a:t>Ukrainian</a:t>
            </a:r>
            <a:r>
              <a:rPr lang="es-AR" sz="2400" dirty="0">
                <a:solidFill>
                  <a:schemeClr val="tx1"/>
                </a:solidFill>
              </a:rPr>
              <a:t> </a:t>
            </a:r>
            <a:r>
              <a:rPr lang="es-AR" sz="2400" dirty="0" err="1">
                <a:solidFill>
                  <a:schemeClr val="tx1"/>
                </a:solidFill>
              </a:rPr>
              <a:t>ones</a:t>
            </a:r>
            <a:r>
              <a:rPr lang="es-AR" sz="2400" dirty="0">
                <a:solidFill>
                  <a:schemeClr val="tx1"/>
                </a:solidFill>
              </a:rPr>
              <a:t> in </a:t>
            </a:r>
            <a:r>
              <a:rPr lang="es-AR" sz="2400" dirty="0" err="1">
                <a:solidFill>
                  <a:schemeClr val="tx1"/>
                </a:solidFill>
              </a:rPr>
              <a:t>the</a:t>
            </a:r>
            <a:r>
              <a:rPr lang="es-AR" sz="2400" dirty="0">
                <a:solidFill>
                  <a:schemeClr val="tx1"/>
                </a:solidFill>
              </a:rPr>
              <a:t> </a:t>
            </a:r>
            <a:r>
              <a:rPr lang="es-AR" sz="2400" dirty="0" err="1">
                <a:solidFill>
                  <a:schemeClr val="tx1"/>
                </a:solidFill>
              </a:rPr>
              <a:t>specific</a:t>
            </a:r>
            <a:r>
              <a:rPr lang="es-AR" sz="2400" dirty="0">
                <a:solidFill>
                  <a:schemeClr val="tx1"/>
                </a:solidFill>
              </a:rPr>
              <a:t> </a:t>
            </a:r>
            <a:r>
              <a:rPr lang="es-AR" sz="2400" dirty="0" err="1">
                <a:solidFill>
                  <a:schemeClr val="tx1"/>
                </a:solidFill>
              </a:rPr>
              <a:t>topics</a:t>
            </a:r>
            <a:r>
              <a:rPr lang="es-AR" sz="2400" dirty="0">
                <a:solidFill>
                  <a:schemeClr val="tx1"/>
                </a:solidFill>
              </a:rPr>
              <a:t>. In 2020, </a:t>
            </a:r>
            <a:r>
              <a:rPr lang="es-AR" sz="2400" dirty="0" err="1">
                <a:solidFill>
                  <a:schemeClr val="tx1"/>
                </a:solidFill>
              </a:rPr>
              <a:t>the</a:t>
            </a:r>
            <a:r>
              <a:rPr lang="es-AR" sz="2400" dirty="0">
                <a:solidFill>
                  <a:schemeClr val="tx1"/>
                </a:solidFill>
              </a:rPr>
              <a:t> VP </a:t>
            </a:r>
            <a:r>
              <a:rPr lang="es-AR" sz="2400" dirty="0" err="1">
                <a:solidFill>
                  <a:schemeClr val="tx1"/>
                </a:solidFill>
              </a:rPr>
              <a:t>advised</a:t>
            </a:r>
            <a:r>
              <a:rPr lang="es-AR" sz="2400" dirty="0">
                <a:solidFill>
                  <a:schemeClr val="tx1"/>
                </a:solidFill>
              </a:rPr>
              <a:t> </a:t>
            </a:r>
            <a:r>
              <a:rPr lang="es-AR" sz="2400" dirty="0" err="1">
                <a:solidFill>
                  <a:schemeClr val="tx1"/>
                </a:solidFill>
              </a:rPr>
              <a:t>the</a:t>
            </a:r>
            <a:r>
              <a:rPr lang="es-AR" sz="2400" dirty="0">
                <a:solidFill>
                  <a:schemeClr val="tx1"/>
                </a:solidFill>
              </a:rPr>
              <a:t> local </a:t>
            </a:r>
            <a:r>
              <a:rPr lang="es-AR" sz="2400" dirty="0" err="1">
                <a:solidFill>
                  <a:schemeClr val="tx1"/>
                </a:solidFill>
              </a:rPr>
              <a:t>profesors</a:t>
            </a:r>
            <a:r>
              <a:rPr lang="es-AR" sz="2400" dirty="0">
                <a:solidFill>
                  <a:schemeClr val="tx1"/>
                </a:solidFill>
              </a:rPr>
              <a:t> </a:t>
            </a:r>
            <a:r>
              <a:rPr lang="es-AR" sz="2400" dirty="0" err="1">
                <a:solidFill>
                  <a:schemeClr val="tx1"/>
                </a:solidFill>
              </a:rPr>
              <a:t>on</a:t>
            </a:r>
            <a:r>
              <a:rPr lang="es-AR" sz="2400" dirty="0">
                <a:solidFill>
                  <a:schemeClr val="tx1"/>
                </a:solidFill>
              </a:rPr>
              <a:t> </a:t>
            </a:r>
            <a:r>
              <a:rPr lang="es-AR" sz="2400" dirty="0" err="1">
                <a:solidFill>
                  <a:schemeClr val="tx1"/>
                </a:solidFill>
              </a:rPr>
              <a:t>their</a:t>
            </a:r>
            <a:r>
              <a:rPr lang="es-AR" sz="2400" dirty="0">
                <a:solidFill>
                  <a:schemeClr val="tx1"/>
                </a:solidFill>
              </a:rPr>
              <a:t> </a:t>
            </a:r>
            <a:r>
              <a:rPr lang="es-AR" sz="2400" dirty="0" err="1">
                <a:solidFill>
                  <a:schemeClr val="tx1"/>
                </a:solidFill>
              </a:rPr>
              <a:t>first</a:t>
            </a:r>
            <a:r>
              <a:rPr lang="es-AR" sz="2400" dirty="0">
                <a:solidFill>
                  <a:schemeClr val="tx1"/>
                </a:solidFill>
              </a:rPr>
              <a:t> time </a:t>
            </a:r>
            <a:r>
              <a:rPr lang="es-AR" sz="2400" dirty="0" err="1">
                <a:solidFill>
                  <a:schemeClr val="tx1"/>
                </a:solidFill>
              </a:rPr>
              <a:t>presenting</a:t>
            </a:r>
            <a:r>
              <a:rPr lang="es-AR" sz="2400" dirty="0">
                <a:solidFill>
                  <a:schemeClr val="tx1"/>
                </a:solidFill>
              </a:rPr>
              <a:t> </a:t>
            </a:r>
            <a:r>
              <a:rPr lang="es-AR" sz="2400" dirty="0" err="1">
                <a:solidFill>
                  <a:schemeClr val="tx1"/>
                </a:solidFill>
              </a:rPr>
              <a:t>the</a:t>
            </a:r>
            <a:r>
              <a:rPr lang="es-AR" sz="2400" dirty="0">
                <a:solidFill>
                  <a:schemeClr val="tx1"/>
                </a:solidFill>
              </a:rPr>
              <a:t> modules.</a:t>
            </a:r>
          </a:p>
          <a:p>
            <a:pPr algn="just"/>
            <a:endParaRPr lang="es-AR" sz="2400" dirty="0">
              <a:solidFill>
                <a:schemeClr val="tx1"/>
              </a:solidFill>
            </a:endParaRPr>
          </a:p>
          <a:p>
            <a:pPr algn="just"/>
            <a:r>
              <a:rPr lang="es-AR" sz="2400" dirty="0" err="1">
                <a:solidFill>
                  <a:schemeClr val="tx1"/>
                </a:solidFill>
              </a:rPr>
              <a:t>The</a:t>
            </a:r>
            <a:r>
              <a:rPr lang="es-AR" sz="2400" dirty="0">
                <a:solidFill>
                  <a:schemeClr val="tx1"/>
                </a:solidFill>
              </a:rPr>
              <a:t> VP are Dr. Jean Pascal </a:t>
            </a:r>
            <a:r>
              <a:rPr lang="es-AR" sz="2400" dirty="0" err="1">
                <a:solidFill>
                  <a:schemeClr val="tx1"/>
                </a:solidFill>
              </a:rPr>
              <a:t>Zanders</a:t>
            </a:r>
            <a:r>
              <a:rPr lang="es-AR" sz="2400" dirty="0">
                <a:solidFill>
                  <a:schemeClr val="tx1"/>
                </a:solidFill>
              </a:rPr>
              <a:t>, Dr. Quentin Michel, Dr. Brett Edwards and Dr. Sonia </a:t>
            </a:r>
            <a:r>
              <a:rPr lang="es-AR" sz="2400" dirty="0" err="1">
                <a:solidFill>
                  <a:schemeClr val="tx1"/>
                </a:solidFill>
              </a:rPr>
              <a:t>Drobysz</a:t>
            </a:r>
            <a:endParaRPr lang="uk-UA" sz="2400" dirty="0">
              <a:solidFill>
                <a:schemeClr val="tx1"/>
              </a:solidFill>
            </a:endParaRPr>
          </a:p>
          <a:p>
            <a:endParaRPr lang="en-US" sz="2400" dirty="0">
              <a:solidFill>
                <a:schemeClr val="tx1"/>
              </a:solidFill>
            </a:endParaRPr>
          </a:p>
        </p:txBody>
      </p:sp>
    </p:spTree>
    <p:extLst>
      <p:ext uri="{BB962C8B-B14F-4D97-AF65-F5344CB8AC3E}">
        <p14:creationId xmlns:p14="http://schemas.microsoft.com/office/powerpoint/2010/main" val="2621069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364CD112-3286-4F71-BE6D-DF077DD109EC}"/>
              </a:ext>
            </a:extLst>
          </p:cNvPr>
          <p:cNvPicPr>
            <a:picLocks noChangeAspect="1"/>
          </p:cNvPicPr>
          <p:nvPr/>
        </p:nvPicPr>
        <p:blipFill rotWithShape="1">
          <a:blip r:embed="rId2"/>
          <a:srcRect b="6250"/>
          <a:stretch/>
        </p:blipFill>
        <p:spPr>
          <a:xfrm>
            <a:off x="20" y="10"/>
            <a:ext cx="12191980" cy="6857990"/>
          </a:xfrm>
          <a:prstGeom prst="rect">
            <a:avLst/>
          </a:prstGeom>
        </p:spPr>
      </p:pic>
      <p:sp>
        <p:nvSpPr>
          <p:cNvPr id="33" name="Rectangle 30">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6" name="Схема 4">
            <a:extLst>
              <a:ext uri="{FF2B5EF4-FFF2-40B4-BE49-F238E27FC236}">
                <a16:creationId xmlns:a16="http://schemas.microsoft.com/office/drawing/2014/main" id="{C1F93073-05EA-4127-BC42-9B986419FE4B}"/>
              </a:ext>
            </a:extLst>
          </p:cNvPr>
          <p:cNvGraphicFramePr/>
          <p:nvPr>
            <p:extLst>
              <p:ext uri="{D42A27DB-BD31-4B8C-83A1-F6EECF244321}">
                <p14:modId xmlns:p14="http://schemas.microsoft.com/office/powerpoint/2010/main" val="71743276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2368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A37D90-FAF7-4DB3-8EFD-9F664EBC580E}"/>
              </a:ext>
            </a:extLst>
          </p:cNvPr>
          <p:cNvPicPr>
            <a:picLocks noChangeAspect="1"/>
          </p:cNvPicPr>
          <p:nvPr/>
        </p:nvPicPr>
        <p:blipFill>
          <a:blip r:embed="rId2"/>
          <a:stretch>
            <a:fillRect/>
          </a:stretch>
        </p:blipFill>
        <p:spPr>
          <a:xfrm>
            <a:off x="-9997" y="665018"/>
            <a:ext cx="12242602" cy="5541818"/>
          </a:xfrm>
          <a:prstGeom prst="rect">
            <a:avLst/>
          </a:prstGeom>
        </p:spPr>
      </p:pic>
    </p:spTree>
    <p:extLst>
      <p:ext uri="{BB962C8B-B14F-4D97-AF65-F5344CB8AC3E}">
        <p14:creationId xmlns:p14="http://schemas.microsoft.com/office/powerpoint/2010/main" val="1160467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9CAC88-36DB-4436-9D3C-5E1E359EF44A}"/>
              </a:ext>
            </a:extLst>
          </p:cNvPr>
          <p:cNvSpPr txBox="1"/>
          <p:nvPr/>
        </p:nvSpPr>
        <p:spPr>
          <a:xfrm>
            <a:off x="275967" y="1443841"/>
            <a:ext cx="11640065" cy="3970318"/>
          </a:xfrm>
          <a:prstGeom prst="rect">
            <a:avLst/>
          </a:prstGeom>
          <a:noFill/>
        </p:spPr>
        <p:txBody>
          <a:bodyPr wrap="square">
            <a:spAutoFit/>
          </a:bodyPr>
          <a:lstStyle/>
          <a:p>
            <a:pPr algn="just"/>
            <a:r>
              <a:rPr lang="es-AR" sz="2800" b="1" dirty="0" err="1">
                <a:solidFill>
                  <a:schemeClr val="tx1"/>
                </a:solidFill>
              </a:rPr>
              <a:t>Expansion</a:t>
            </a:r>
            <a:r>
              <a:rPr lang="es-AR" sz="2800" b="1" dirty="0">
                <a:solidFill>
                  <a:schemeClr val="tx1"/>
                </a:solidFill>
              </a:rPr>
              <a:t> </a:t>
            </a:r>
            <a:r>
              <a:rPr lang="es-AR" sz="2800" b="1" dirty="0" err="1">
                <a:solidFill>
                  <a:schemeClr val="tx1"/>
                </a:solidFill>
              </a:rPr>
              <a:t>to</a:t>
            </a:r>
            <a:r>
              <a:rPr lang="es-AR" sz="2800" b="1" dirty="0">
                <a:solidFill>
                  <a:schemeClr val="tx1"/>
                </a:solidFill>
              </a:rPr>
              <a:t> </a:t>
            </a:r>
            <a:r>
              <a:rPr lang="es-AR" sz="2800" b="1" dirty="0" err="1">
                <a:solidFill>
                  <a:schemeClr val="tx1"/>
                </a:solidFill>
              </a:rPr>
              <a:t>other</a:t>
            </a:r>
            <a:r>
              <a:rPr lang="es-AR" sz="2800" b="1" dirty="0">
                <a:solidFill>
                  <a:schemeClr val="tx1"/>
                </a:solidFill>
              </a:rPr>
              <a:t> </a:t>
            </a:r>
            <a:r>
              <a:rPr lang="es-AR" sz="2800" b="1" dirty="0" err="1">
                <a:solidFill>
                  <a:schemeClr val="tx1"/>
                </a:solidFill>
              </a:rPr>
              <a:t>regions</a:t>
            </a:r>
            <a:r>
              <a:rPr lang="es-AR" sz="2800" dirty="0">
                <a:solidFill>
                  <a:schemeClr val="tx1"/>
                </a:solidFill>
              </a:rPr>
              <a:t>: </a:t>
            </a:r>
          </a:p>
          <a:p>
            <a:pPr algn="just"/>
            <a:endParaRPr lang="es-AR" sz="2800" dirty="0"/>
          </a:p>
          <a:p>
            <a:pPr algn="just"/>
            <a:r>
              <a:rPr lang="es-AR" sz="2800" dirty="0" err="1"/>
              <a:t>C</a:t>
            </a:r>
            <a:r>
              <a:rPr lang="es-AR" sz="2800" dirty="0" err="1">
                <a:solidFill>
                  <a:schemeClr val="tx1"/>
                </a:solidFill>
              </a:rPr>
              <a:t>urrently</a:t>
            </a:r>
            <a:r>
              <a:rPr lang="es-AR" sz="2800" dirty="0">
                <a:solidFill>
                  <a:schemeClr val="tx1"/>
                </a:solidFill>
              </a:rPr>
              <a:t> and </a:t>
            </a:r>
            <a:r>
              <a:rPr lang="es-AR" sz="2800" dirty="0" err="1">
                <a:solidFill>
                  <a:schemeClr val="tx1"/>
                </a:solidFill>
              </a:rPr>
              <a:t>because</a:t>
            </a:r>
            <a:r>
              <a:rPr lang="es-AR" sz="2800" dirty="0">
                <a:solidFill>
                  <a:schemeClr val="tx1"/>
                </a:solidFill>
              </a:rPr>
              <a:t> </a:t>
            </a:r>
            <a:r>
              <a:rPr lang="es-AR" sz="2800" dirty="0" err="1">
                <a:solidFill>
                  <a:schemeClr val="tx1"/>
                </a:solidFill>
              </a:rPr>
              <a:t>of</a:t>
            </a:r>
            <a:r>
              <a:rPr lang="es-AR" sz="2800" dirty="0">
                <a:solidFill>
                  <a:schemeClr val="tx1"/>
                </a:solidFill>
              </a:rPr>
              <a:t> </a:t>
            </a:r>
            <a:r>
              <a:rPr lang="es-AR" sz="2800" dirty="0" err="1">
                <a:solidFill>
                  <a:schemeClr val="tx1"/>
                </a:solidFill>
              </a:rPr>
              <a:t>the</a:t>
            </a:r>
            <a:r>
              <a:rPr lang="es-AR" sz="2800" dirty="0">
                <a:solidFill>
                  <a:schemeClr val="tx1"/>
                </a:solidFill>
              </a:rPr>
              <a:t> </a:t>
            </a:r>
            <a:r>
              <a:rPr lang="es-AR" sz="2800" dirty="0" err="1">
                <a:solidFill>
                  <a:schemeClr val="tx1"/>
                </a:solidFill>
              </a:rPr>
              <a:t>interest</a:t>
            </a:r>
            <a:r>
              <a:rPr lang="es-AR" sz="2800" dirty="0">
                <a:solidFill>
                  <a:schemeClr val="tx1"/>
                </a:solidFill>
              </a:rPr>
              <a:t> </a:t>
            </a:r>
            <a:r>
              <a:rPr lang="es-AR" sz="2800" dirty="0" err="1">
                <a:solidFill>
                  <a:schemeClr val="tx1"/>
                </a:solidFill>
              </a:rPr>
              <a:t>demostrated</a:t>
            </a:r>
            <a:r>
              <a:rPr lang="es-AR" sz="2800" dirty="0">
                <a:solidFill>
                  <a:schemeClr val="tx1"/>
                </a:solidFill>
              </a:rPr>
              <a:t> </a:t>
            </a:r>
            <a:r>
              <a:rPr lang="es-AR" sz="2800" dirty="0" err="1">
                <a:solidFill>
                  <a:schemeClr val="tx1"/>
                </a:solidFill>
              </a:rPr>
              <a:t>by</a:t>
            </a:r>
            <a:r>
              <a:rPr lang="es-AR" sz="2800" dirty="0">
                <a:solidFill>
                  <a:schemeClr val="tx1"/>
                </a:solidFill>
              </a:rPr>
              <a:t> </a:t>
            </a:r>
            <a:r>
              <a:rPr lang="es-AR" sz="2800" dirty="0" err="1">
                <a:solidFill>
                  <a:schemeClr val="tx1"/>
                </a:solidFill>
              </a:rPr>
              <a:t>several</a:t>
            </a:r>
            <a:r>
              <a:rPr lang="es-AR" sz="2800" dirty="0">
                <a:solidFill>
                  <a:schemeClr val="tx1"/>
                </a:solidFill>
              </a:rPr>
              <a:t> </a:t>
            </a:r>
            <a:r>
              <a:rPr lang="es-AR" sz="2800" dirty="0" err="1">
                <a:solidFill>
                  <a:schemeClr val="tx1"/>
                </a:solidFill>
              </a:rPr>
              <a:t>universities</a:t>
            </a:r>
            <a:r>
              <a:rPr lang="es-AR" sz="2800" dirty="0">
                <a:solidFill>
                  <a:schemeClr val="tx1"/>
                </a:solidFill>
              </a:rPr>
              <a:t> </a:t>
            </a:r>
            <a:r>
              <a:rPr lang="es-AR" sz="2800" dirty="0" err="1">
                <a:solidFill>
                  <a:schemeClr val="tx1"/>
                </a:solidFill>
              </a:rPr>
              <a:t>across</a:t>
            </a:r>
            <a:r>
              <a:rPr lang="es-AR" sz="2800" dirty="0">
                <a:solidFill>
                  <a:schemeClr val="tx1"/>
                </a:solidFill>
              </a:rPr>
              <a:t> </a:t>
            </a:r>
            <a:r>
              <a:rPr lang="es-AR" sz="2800" dirty="0" err="1">
                <a:solidFill>
                  <a:schemeClr val="tx1"/>
                </a:solidFill>
              </a:rPr>
              <a:t>the</a:t>
            </a:r>
            <a:r>
              <a:rPr lang="es-AR" sz="2800" dirty="0">
                <a:solidFill>
                  <a:schemeClr val="tx1"/>
                </a:solidFill>
              </a:rPr>
              <a:t> country, </a:t>
            </a:r>
            <a:r>
              <a:rPr lang="es-AR" sz="2800" dirty="0" err="1">
                <a:solidFill>
                  <a:schemeClr val="tx1"/>
                </a:solidFill>
              </a:rPr>
              <a:t>we</a:t>
            </a:r>
            <a:r>
              <a:rPr lang="es-AR" sz="2800" dirty="0">
                <a:solidFill>
                  <a:schemeClr val="tx1"/>
                </a:solidFill>
              </a:rPr>
              <a:t> are </a:t>
            </a:r>
            <a:r>
              <a:rPr lang="es-AR" sz="2800" dirty="0" err="1">
                <a:solidFill>
                  <a:schemeClr val="tx1"/>
                </a:solidFill>
              </a:rPr>
              <a:t>developing</a:t>
            </a:r>
            <a:r>
              <a:rPr lang="es-AR" sz="2800" dirty="0">
                <a:solidFill>
                  <a:schemeClr val="tx1"/>
                </a:solidFill>
              </a:rPr>
              <a:t> </a:t>
            </a:r>
            <a:r>
              <a:rPr lang="es-AR" sz="2800" dirty="0" err="1">
                <a:solidFill>
                  <a:schemeClr val="tx1"/>
                </a:solidFill>
              </a:rPr>
              <a:t>cooperation</a:t>
            </a:r>
            <a:r>
              <a:rPr lang="es-AR" sz="2800" dirty="0">
                <a:solidFill>
                  <a:schemeClr val="tx1"/>
                </a:solidFill>
              </a:rPr>
              <a:t> </a:t>
            </a:r>
            <a:r>
              <a:rPr lang="es-AR" sz="2800" dirty="0" err="1">
                <a:solidFill>
                  <a:schemeClr val="tx1"/>
                </a:solidFill>
              </a:rPr>
              <a:t>proposals</a:t>
            </a:r>
            <a:r>
              <a:rPr lang="es-AR" sz="2800" dirty="0">
                <a:solidFill>
                  <a:schemeClr val="tx1"/>
                </a:solidFill>
              </a:rPr>
              <a:t> and </a:t>
            </a:r>
            <a:r>
              <a:rPr lang="es-AR" sz="2800" dirty="0" err="1">
                <a:solidFill>
                  <a:schemeClr val="tx1"/>
                </a:solidFill>
              </a:rPr>
              <a:t>plans</a:t>
            </a:r>
            <a:r>
              <a:rPr lang="es-AR" sz="2800" dirty="0">
                <a:solidFill>
                  <a:schemeClr val="tx1"/>
                </a:solidFill>
              </a:rPr>
              <a:t> </a:t>
            </a:r>
            <a:r>
              <a:rPr lang="es-AR" sz="2800" dirty="0" err="1">
                <a:solidFill>
                  <a:schemeClr val="tx1"/>
                </a:solidFill>
              </a:rPr>
              <a:t>with</a:t>
            </a:r>
            <a:r>
              <a:rPr lang="es-AR" sz="2800" dirty="0">
                <a:solidFill>
                  <a:schemeClr val="tx1"/>
                </a:solidFill>
              </a:rPr>
              <a:t> </a:t>
            </a:r>
            <a:r>
              <a:rPr lang="es-AR" sz="2800" dirty="0" err="1">
                <a:solidFill>
                  <a:schemeClr val="tx1"/>
                </a:solidFill>
              </a:rPr>
              <a:t>universities</a:t>
            </a:r>
            <a:r>
              <a:rPr lang="es-AR" sz="2800" dirty="0">
                <a:solidFill>
                  <a:schemeClr val="tx1"/>
                </a:solidFill>
              </a:rPr>
              <a:t> and </a:t>
            </a:r>
            <a:r>
              <a:rPr lang="es-AR" sz="2800" dirty="0" err="1">
                <a:solidFill>
                  <a:schemeClr val="tx1"/>
                </a:solidFill>
              </a:rPr>
              <a:t>institutes</a:t>
            </a:r>
            <a:r>
              <a:rPr lang="es-AR" sz="2800" dirty="0">
                <a:solidFill>
                  <a:schemeClr val="tx1"/>
                </a:solidFill>
              </a:rPr>
              <a:t> </a:t>
            </a:r>
            <a:r>
              <a:rPr lang="es-AR" sz="2800" dirty="0" err="1">
                <a:solidFill>
                  <a:schemeClr val="tx1"/>
                </a:solidFill>
              </a:rPr>
              <a:t>from</a:t>
            </a:r>
            <a:r>
              <a:rPr lang="es-AR" sz="2800" dirty="0">
                <a:solidFill>
                  <a:schemeClr val="tx1"/>
                </a:solidFill>
              </a:rPr>
              <a:t> </a:t>
            </a:r>
            <a:r>
              <a:rPr lang="es-AR" sz="2800" dirty="0" err="1"/>
              <a:t>several</a:t>
            </a:r>
            <a:r>
              <a:rPr lang="es-AR" sz="2800" dirty="0"/>
              <a:t> </a:t>
            </a:r>
            <a:r>
              <a:rPr lang="es-AR" sz="2800" dirty="0" err="1"/>
              <a:t>cities</a:t>
            </a:r>
            <a:r>
              <a:rPr lang="es-AR" sz="2800" dirty="0"/>
              <a:t>.</a:t>
            </a:r>
          </a:p>
          <a:p>
            <a:pPr algn="just"/>
            <a:r>
              <a:rPr lang="en-GB" sz="2800" dirty="0">
                <a:solidFill>
                  <a:schemeClr val="tx1"/>
                </a:solidFill>
              </a:rPr>
              <a:t>Administrations of these universities are interested in launching the specific modules (disciplines) devoted to export control and CBRN challenges that constitute the Master program Economic Security of Entrepreneurship (extra-mural form).</a:t>
            </a:r>
          </a:p>
        </p:txBody>
      </p:sp>
    </p:spTree>
    <p:extLst>
      <p:ext uri="{BB962C8B-B14F-4D97-AF65-F5344CB8AC3E}">
        <p14:creationId xmlns:p14="http://schemas.microsoft.com/office/powerpoint/2010/main" val="1828950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texto 7">
            <a:extLst>
              <a:ext uri="{FF2B5EF4-FFF2-40B4-BE49-F238E27FC236}">
                <a16:creationId xmlns:a16="http://schemas.microsoft.com/office/drawing/2014/main" id="{9989FECB-AEA4-4BED-9ED1-FABC5696F930}"/>
              </a:ext>
            </a:extLst>
          </p:cNvPr>
          <p:cNvGraphicFramePr/>
          <p:nvPr/>
        </p:nvGraphicFramePr>
        <p:xfrm>
          <a:off x="547816" y="319495"/>
          <a:ext cx="11096368" cy="62190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9144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2">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4">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Marcador de texto 7">
            <a:extLst>
              <a:ext uri="{FF2B5EF4-FFF2-40B4-BE49-F238E27FC236}">
                <a16:creationId xmlns:a16="http://schemas.microsoft.com/office/drawing/2014/main" id="{1AEAE116-743A-423C-91CA-DFE4DE9FDB28}"/>
              </a:ext>
            </a:extLst>
          </p:cNvPr>
          <p:cNvSpPr txBox="1">
            <a:spLocks/>
          </p:cNvSpPr>
          <p:nvPr/>
        </p:nvSpPr>
        <p:spPr>
          <a:xfrm>
            <a:off x="2856743" y="2304045"/>
            <a:ext cx="6478513" cy="2249910"/>
          </a:xfrm>
          <a:prstGeom prst="rect">
            <a:avLst/>
          </a:prstGeom>
        </p:spPr>
        <p:txBody>
          <a:bodyPr vert="horz" lIns="91440" tIns="45720" rIns="91440" bIns="45720" rtlCol="0">
            <a:normAutofit/>
          </a:bodyPr>
          <a:lstStyle>
            <a:defPPr>
              <a:defRPr lang="es-A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0000"/>
              </a:lnSpc>
              <a:spcAft>
                <a:spcPts val="600"/>
              </a:spcAft>
            </a:pPr>
            <a:r>
              <a:rPr lang="en-US" sz="2800" dirty="0">
                <a:solidFill>
                  <a:schemeClr val="tx1"/>
                </a:solidFill>
              </a:rPr>
              <a:t>Moreover, we are working with experts from the Institute for Nuclear Research of National Academy of Sciences of Ukraine to develop and implement an Internal Compliance Program at the Ukrainian NAS.</a:t>
            </a:r>
          </a:p>
        </p:txBody>
      </p:sp>
      <p:sp>
        <p:nvSpPr>
          <p:cNvPr id="17" name="Isosceles Triangle 16">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Isosceles Triangle 18">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283169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imeline&#10;&#10;Description automatically generated">
            <a:extLst>
              <a:ext uri="{FF2B5EF4-FFF2-40B4-BE49-F238E27FC236}">
                <a16:creationId xmlns:a16="http://schemas.microsoft.com/office/drawing/2014/main" id="{4AC56935-AC1F-429E-8939-BDBA2E7682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8963" y="156754"/>
            <a:ext cx="7492138" cy="6649273"/>
          </a:xfrm>
          <a:prstGeom prst="rect">
            <a:avLst/>
          </a:prstGeom>
          <a:ln>
            <a:noFill/>
          </a:ln>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0208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A7AA583-5B44-4BF3-B0F6-975AF32199F6}"/>
              </a:ext>
            </a:extLst>
          </p:cNvPr>
          <p:cNvSpPr txBox="1"/>
          <p:nvPr/>
        </p:nvSpPr>
        <p:spPr>
          <a:xfrm>
            <a:off x="4582284" y="2828835"/>
            <a:ext cx="3027432" cy="1200329"/>
          </a:xfrm>
          <a:prstGeom prst="rect">
            <a:avLst/>
          </a:prstGeom>
          <a:noFill/>
        </p:spPr>
        <p:txBody>
          <a:bodyPr wrap="none" rtlCol="0">
            <a:spAutoFit/>
          </a:bodyPr>
          <a:lstStyle/>
          <a:p>
            <a:pPr algn="ctr"/>
            <a:r>
              <a:rPr lang="es-ES" sz="3600" dirty="0" err="1"/>
              <a:t>Thank</a:t>
            </a:r>
            <a:r>
              <a:rPr lang="es-ES" sz="3600" dirty="0"/>
              <a:t> </a:t>
            </a:r>
            <a:r>
              <a:rPr lang="es-ES" sz="3600" dirty="0" err="1"/>
              <a:t>you</a:t>
            </a:r>
            <a:r>
              <a:rPr lang="es-ES" sz="3600" dirty="0"/>
              <a:t>!</a:t>
            </a:r>
          </a:p>
          <a:p>
            <a:pPr algn="ctr"/>
            <a:r>
              <a:rPr lang="es-ES" sz="3600" dirty="0" err="1"/>
              <a:t>Any</a:t>
            </a:r>
            <a:r>
              <a:rPr lang="es-ES" sz="3600" dirty="0"/>
              <a:t> </a:t>
            </a:r>
            <a:r>
              <a:rPr lang="es-ES" sz="3600" dirty="0" err="1"/>
              <a:t>questions</a:t>
            </a:r>
            <a:r>
              <a:rPr lang="es-ES" sz="3600" dirty="0"/>
              <a:t>?</a:t>
            </a:r>
            <a:endParaRPr lang="en-GB" sz="3600" dirty="0"/>
          </a:p>
        </p:txBody>
      </p:sp>
    </p:spTree>
    <p:extLst>
      <p:ext uri="{BB962C8B-B14F-4D97-AF65-F5344CB8AC3E}">
        <p14:creationId xmlns:p14="http://schemas.microsoft.com/office/powerpoint/2010/main" val="34523727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TotalTime>
  <Words>639</Words>
  <Application>Microsoft Office PowerPoint</Application>
  <PresentationFormat>Widescreen</PresentationFormat>
  <Paragraphs>82</Paragraphs>
  <Slides>13</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13</vt:i4>
      </vt:variant>
    </vt:vector>
  </HeadingPairs>
  <TitlesOfParts>
    <vt:vector size="18" baseType="lpstr">
      <vt:lpstr>Arial</vt:lpstr>
      <vt:lpstr>Calibri</vt:lpstr>
      <vt:lpstr>Calibri Light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jose espona</dc:creator>
  <cp:lastModifiedBy>maria jose espona</cp:lastModifiedBy>
  <cp:revision>5</cp:revision>
  <dcterms:created xsi:type="dcterms:W3CDTF">2021-09-06T23:22:19Z</dcterms:created>
  <dcterms:modified xsi:type="dcterms:W3CDTF">2021-11-09T20:04:03Z</dcterms:modified>
</cp:coreProperties>
</file>